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19"/>
  </p:notesMasterIdLst>
  <p:sldIdLst>
    <p:sldId id="316" r:id="rId5"/>
    <p:sldId id="310" r:id="rId6"/>
    <p:sldId id="321" r:id="rId7"/>
    <p:sldId id="322" r:id="rId8"/>
    <p:sldId id="303" r:id="rId9"/>
    <p:sldId id="330" r:id="rId10"/>
    <p:sldId id="324" r:id="rId11"/>
    <p:sldId id="294" r:id="rId12"/>
    <p:sldId id="325" r:id="rId13"/>
    <p:sldId id="326" r:id="rId14"/>
    <p:sldId id="327" r:id="rId15"/>
    <p:sldId id="328" r:id="rId16"/>
    <p:sldId id="305" r:id="rId17"/>
    <p:sldId id="30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BC28DED-85C5-08EF-8E14-84429DF5FEF2}" name="Divendra Raj" initials="DR" userId="S::Divendra.Raj@tfs.co.nz::1acbdac7-9948-42c3-8fb7-caccf56d6bc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226" autoAdjust="0"/>
  </p:normalViewPr>
  <p:slideViewPr>
    <p:cSldViewPr snapToGrid="0">
      <p:cViewPr varScale="1">
        <p:scale>
          <a:sx n="110" d="100"/>
          <a:sy n="110" d="100"/>
        </p:scale>
        <p:origin x="492" y="108"/>
      </p:cViewPr>
      <p:guideLst/>
    </p:cSldViewPr>
  </p:slideViewPr>
  <p:outlineViewPr>
    <p:cViewPr>
      <p:scale>
        <a:sx n="33" d="100"/>
        <a:sy n="33" d="100"/>
      </p:scale>
      <p:origin x="0" y="-318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5CF756-07F0-42D3-97A0-6D208379E416}"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D52D4F9-FACA-4CFD-BACF-128EE5DC473C}">
      <dgm:prSet/>
      <dgm:spPr/>
      <dgm:t>
        <a:bodyPr/>
        <a:lstStyle/>
        <a:p>
          <a:r>
            <a:rPr lang="en-US" dirty="0"/>
            <a:t>The dataset had 15 features from 59 different brand of vehicle. 5 were Numerical and 10 Categorical features</a:t>
          </a:r>
        </a:p>
      </dgm:t>
    </dgm:pt>
    <dgm:pt modelId="{50A9320B-B53E-4425-BD69-F0D2E839E174}" type="parTrans" cxnId="{DC415F96-73D1-4485-92FE-0A38D0E630F8}">
      <dgm:prSet/>
      <dgm:spPr/>
      <dgm:t>
        <a:bodyPr/>
        <a:lstStyle/>
        <a:p>
          <a:endParaRPr lang="en-US"/>
        </a:p>
      </dgm:t>
    </dgm:pt>
    <dgm:pt modelId="{2AFE072D-6A1E-4E25-A2A9-D8DF4365073C}" type="sibTrans" cxnId="{DC415F96-73D1-4485-92FE-0A38D0E630F8}">
      <dgm:prSet/>
      <dgm:spPr/>
      <dgm:t>
        <a:bodyPr/>
        <a:lstStyle/>
        <a:p>
          <a:endParaRPr lang="en-US"/>
        </a:p>
      </dgm:t>
    </dgm:pt>
    <dgm:pt modelId="{71483A5D-E744-4578-A5D4-63DDB4E473A9}">
      <dgm:prSet/>
      <dgm:spPr/>
      <dgm:t>
        <a:bodyPr/>
        <a:lstStyle/>
        <a:p>
          <a:r>
            <a:rPr lang="en-US"/>
            <a:t>This modeling was done only on Toyota vehicle of interest.</a:t>
          </a:r>
        </a:p>
      </dgm:t>
    </dgm:pt>
    <dgm:pt modelId="{AEEDB4F8-391A-4663-8134-468389BD0A74}" type="parTrans" cxnId="{A1563FCA-4D76-48EA-A4D1-3AAF2950CE92}">
      <dgm:prSet/>
      <dgm:spPr/>
      <dgm:t>
        <a:bodyPr/>
        <a:lstStyle/>
        <a:p>
          <a:endParaRPr lang="en-US"/>
        </a:p>
      </dgm:t>
    </dgm:pt>
    <dgm:pt modelId="{34E10E55-78FA-43DB-A2B9-569FB55656CE}" type="sibTrans" cxnId="{A1563FCA-4D76-48EA-A4D1-3AAF2950CE92}">
      <dgm:prSet/>
      <dgm:spPr/>
      <dgm:t>
        <a:bodyPr/>
        <a:lstStyle/>
        <a:p>
          <a:endParaRPr lang="en-US"/>
        </a:p>
      </dgm:t>
    </dgm:pt>
    <dgm:pt modelId="{EE1B3359-EA00-420D-BC61-70A2C5CA4257}">
      <dgm:prSet/>
      <dgm:spPr/>
      <dgm:t>
        <a:bodyPr/>
        <a:lstStyle/>
        <a:p>
          <a:r>
            <a:rPr lang="en-US"/>
            <a:t>Upon Exploring the data Variant and Series features were dropped because of inconsistent data.</a:t>
          </a:r>
        </a:p>
      </dgm:t>
    </dgm:pt>
    <dgm:pt modelId="{FB59ED31-3A66-42ED-989B-075264F24E02}" type="parTrans" cxnId="{64F73DBA-4861-4B10-8B49-AA5F0DA1E1A5}">
      <dgm:prSet/>
      <dgm:spPr/>
      <dgm:t>
        <a:bodyPr/>
        <a:lstStyle/>
        <a:p>
          <a:endParaRPr lang="en-US"/>
        </a:p>
      </dgm:t>
    </dgm:pt>
    <dgm:pt modelId="{0E187BAB-C7F0-4DE9-9B07-7568E4931011}" type="sibTrans" cxnId="{64F73DBA-4861-4B10-8B49-AA5F0DA1E1A5}">
      <dgm:prSet/>
      <dgm:spPr/>
      <dgm:t>
        <a:bodyPr/>
        <a:lstStyle/>
        <a:p>
          <a:endParaRPr lang="en-US"/>
        </a:p>
      </dgm:t>
    </dgm:pt>
    <dgm:pt modelId="{9FC52DCC-D470-43F9-AECB-8F1406FA832F}">
      <dgm:prSet/>
      <dgm:spPr/>
      <dgm:t>
        <a:bodyPr/>
        <a:lstStyle/>
        <a:p>
          <a:r>
            <a:rPr lang="en-US" dirty="0"/>
            <a:t>Some of the incorrect spelling were corrected and two incorrect color column items were dropped.</a:t>
          </a:r>
        </a:p>
      </dgm:t>
    </dgm:pt>
    <dgm:pt modelId="{A191B6C3-4B6B-4C53-82B2-9092CBF21067}" type="parTrans" cxnId="{57FA291D-F8D8-4629-BB50-8A9ECF8C1499}">
      <dgm:prSet/>
      <dgm:spPr/>
      <dgm:t>
        <a:bodyPr/>
        <a:lstStyle/>
        <a:p>
          <a:endParaRPr lang="en-US"/>
        </a:p>
      </dgm:t>
    </dgm:pt>
    <dgm:pt modelId="{19DA9622-3A2D-487E-8EBE-B6A4168167F9}" type="sibTrans" cxnId="{57FA291D-F8D8-4629-BB50-8A9ECF8C1499}">
      <dgm:prSet/>
      <dgm:spPr/>
      <dgm:t>
        <a:bodyPr/>
        <a:lstStyle/>
        <a:p>
          <a:endParaRPr lang="en-US"/>
        </a:p>
      </dgm:t>
    </dgm:pt>
    <dgm:pt modelId="{DD36B4D4-3980-4A84-8990-B91077EC10F1}">
      <dgm:prSet/>
      <dgm:spPr/>
      <dgm:t>
        <a:bodyPr/>
        <a:lstStyle/>
        <a:p>
          <a:r>
            <a:rPr lang="en-US" dirty="0"/>
            <a:t>Data was standardized and scaled before modelling were done.</a:t>
          </a:r>
        </a:p>
      </dgm:t>
    </dgm:pt>
    <dgm:pt modelId="{0C21CE25-EDC7-418E-AE45-F75EEC7EC179}" type="parTrans" cxnId="{C57B7D47-0D60-4E32-AB33-DD0E242A4677}">
      <dgm:prSet/>
      <dgm:spPr/>
      <dgm:t>
        <a:bodyPr/>
        <a:lstStyle/>
        <a:p>
          <a:endParaRPr lang="en-US"/>
        </a:p>
      </dgm:t>
    </dgm:pt>
    <dgm:pt modelId="{F9C398DA-1456-44B2-B968-F5F088E7F10F}" type="sibTrans" cxnId="{C57B7D47-0D60-4E32-AB33-DD0E242A4677}">
      <dgm:prSet/>
      <dgm:spPr/>
      <dgm:t>
        <a:bodyPr/>
        <a:lstStyle/>
        <a:p>
          <a:endParaRPr lang="en-US"/>
        </a:p>
      </dgm:t>
    </dgm:pt>
    <dgm:pt modelId="{062C31B5-30E8-4FFE-901B-8EAF5518BA92}" type="pres">
      <dgm:prSet presAssocID="{E95CF756-07F0-42D3-97A0-6D208379E416}" presName="outerComposite" presStyleCnt="0">
        <dgm:presLayoutVars>
          <dgm:chMax val="5"/>
          <dgm:dir/>
          <dgm:resizeHandles val="exact"/>
        </dgm:presLayoutVars>
      </dgm:prSet>
      <dgm:spPr/>
    </dgm:pt>
    <dgm:pt modelId="{E71817B9-9895-4C8F-9971-FF14BAA1340C}" type="pres">
      <dgm:prSet presAssocID="{E95CF756-07F0-42D3-97A0-6D208379E416}" presName="dummyMaxCanvas" presStyleCnt="0">
        <dgm:presLayoutVars/>
      </dgm:prSet>
      <dgm:spPr/>
    </dgm:pt>
    <dgm:pt modelId="{F91C3091-E13A-4481-9D7B-10AEA58EC30F}" type="pres">
      <dgm:prSet presAssocID="{E95CF756-07F0-42D3-97A0-6D208379E416}" presName="FiveNodes_1" presStyleLbl="node1" presStyleIdx="0" presStyleCnt="5">
        <dgm:presLayoutVars>
          <dgm:bulletEnabled val="1"/>
        </dgm:presLayoutVars>
      </dgm:prSet>
      <dgm:spPr/>
    </dgm:pt>
    <dgm:pt modelId="{A98928C1-D10A-4464-9534-5241C2C4C28A}" type="pres">
      <dgm:prSet presAssocID="{E95CF756-07F0-42D3-97A0-6D208379E416}" presName="FiveNodes_2" presStyleLbl="node1" presStyleIdx="1" presStyleCnt="5">
        <dgm:presLayoutVars>
          <dgm:bulletEnabled val="1"/>
        </dgm:presLayoutVars>
      </dgm:prSet>
      <dgm:spPr/>
    </dgm:pt>
    <dgm:pt modelId="{99D03C89-EBD1-4D48-9B02-0958DEDCE227}" type="pres">
      <dgm:prSet presAssocID="{E95CF756-07F0-42D3-97A0-6D208379E416}" presName="FiveNodes_3" presStyleLbl="node1" presStyleIdx="2" presStyleCnt="5">
        <dgm:presLayoutVars>
          <dgm:bulletEnabled val="1"/>
        </dgm:presLayoutVars>
      </dgm:prSet>
      <dgm:spPr/>
    </dgm:pt>
    <dgm:pt modelId="{CB22755B-6F44-4CF3-8449-4BF74D8BC79C}" type="pres">
      <dgm:prSet presAssocID="{E95CF756-07F0-42D3-97A0-6D208379E416}" presName="FiveNodes_4" presStyleLbl="node1" presStyleIdx="3" presStyleCnt="5">
        <dgm:presLayoutVars>
          <dgm:bulletEnabled val="1"/>
        </dgm:presLayoutVars>
      </dgm:prSet>
      <dgm:spPr/>
    </dgm:pt>
    <dgm:pt modelId="{559A0673-2AFD-41D6-8F49-D52568726AD9}" type="pres">
      <dgm:prSet presAssocID="{E95CF756-07F0-42D3-97A0-6D208379E416}" presName="FiveNodes_5" presStyleLbl="node1" presStyleIdx="4" presStyleCnt="5">
        <dgm:presLayoutVars>
          <dgm:bulletEnabled val="1"/>
        </dgm:presLayoutVars>
      </dgm:prSet>
      <dgm:spPr/>
    </dgm:pt>
    <dgm:pt modelId="{D6267B91-8604-4558-B790-F2DE8CA756E8}" type="pres">
      <dgm:prSet presAssocID="{E95CF756-07F0-42D3-97A0-6D208379E416}" presName="FiveConn_1-2" presStyleLbl="fgAccFollowNode1" presStyleIdx="0" presStyleCnt="4">
        <dgm:presLayoutVars>
          <dgm:bulletEnabled val="1"/>
        </dgm:presLayoutVars>
      </dgm:prSet>
      <dgm:spPr/>
    </dgm:pt>
    <dgm:pt modelId="{8EE6DD95-289C-4FE7-B318-C973FE40ABA1}" type="pres">
      <dgm:prSet presAssocID="{E95CF756-07F0-42D3-97A0-6D208379E416}" presName="FiveConn_2-3" presStyleLbl="fgAccFollowNode1" presStyleIdx="1" presStyleCnt="4">
        <dgm:presLayoutVars>
          <dgm:bulletEnabled val="1"/>
        </dgm:presLayoutVars>
      </dgm:prSet>
      <dgm:spPr/>
    </dgm:pt>
    <dgm:pt modelId="{44BEA294-0ED2-4A7C-B04C-6190C354A35D}" type="pres">
      <dgm:prSet presAssocID="{E95CF756-07F0-42D3-97A0-6D208379E416}" presName="FiveConn_3-4" presStyleLbl="fgAccFollowNode1" presStyleIdx="2" presStyleCnt="4">
        <dgm:presLayoutVars>
          <dgm:bulletEnabled val="1"/>
        </dgm:presLayoutVars>
      </dgm:prSet>
      <dgm:spPr/>
    </dgm:pt>
    <dgm:pt modelId="{CC435C97-F08D-4953-BECD-AD7680E35BED}" type="pres">
      <dgm:prSet presAssocID="{E95CF756-07F0-42D3-97A0-6D208379E416}" presName="FiveConn_4-5" presStyleLbl="fgAccFollowNode1" presStyleIdx="3" presStyleCnt="4">
        <dgm:presLayoutVars>
          <dgm:bulletEnabled val="1"/>
        </dgm:presLayoutVars>
      </dgm:prSet>
      <dgm:spPr/>
    </dgm:pt>
    <dgm:pt modelId="{ED1C1FA4-3A1C-42A7-918E-FAD07D9C4D89}" type="pres">
      <dgm:prSet presAssocID="{E95CF756-07F0-42D3-97A0-6D208379E416}" presName="FiveNodes_1_text" presStyleLbl="node1" presStyleIdx="4" presStyleCnt="5">
        <dgm:presLayoutVars>
          <dgm:bulletEnabled val="1"/>
        </dgm:presLayoutVars>
      </dgm:prSet>
      <dgm:spPr/>
    </dgm:pt>
    <dgm:pt modelId="{1B74F02E-EFF5-4F12-822D-8007EF74F365}" type="pres">
      <dgm:prSet presAssocID="{E95CF756-07F0-42D3-97A0-6D208379E416}" presName="FiveNodes_2_text" presStyleLbl="node1" presStyleIdx="4" presStyleCnt="5">
        <dgm:presLayoutVars>
          <dgm:bulletEnabled val="1"/>
        </dgm:presLayoutVars>
      </dgm:prSet>
      <dgm:spPr/>
    </dgm:pt>
    <dgm:pt modelId="{4943D508-93EC-4DFC-B156-A8E8BAD7CDCC}" type="pres">
      <dgm:prSet presAssocID="{E95CF756-07F0-42D3-97A0-6D208379E416}" presName="FiveNodes_3_text" presStyleLbl="node1" presStyleIdx="4" presStyleCnt="5">
        <dgm:presLayoutVars>
          <dgm:bulletEnabled val="1"/>
        </dgm:presLayoutVars>
      </dgm:prSet>
      <dgm:spPr/>
    </dgm:pt>
    <dgm:pt modelId="{5402F764-B688-4AFB-8C93-4BE8C9C8D3B1}" type="pres">
      <dgm:prSet presAssocID="{E95CF756-07F0-42D3-97A0-6D208379E416}" presName="FiveNodes_4_text" presStyleLbl="node1" presStyleIdx="4" presStyleCnt="5">
        <dgm:presLayoutVars>
          <dgm:bulletEnabled val="1"/>
        </dgm:presLayoutVars>
      </dgm:prSet>
      <dgm:spPr/>
    </dgm:pt>
    <dgm:pt modelId="{5D2E44A9-3CD4-451B-9ABA-47CEFB8802FE}" type="pres">
      <dgm:prSet presAssocID="{E95CF756-07F0-42D3-97A0-6D208379E416}" presName="FiveNodes_5_text" presStyleLbl="node1" presStyleIdx="4" presStyleCnt="5">
        <dgm:presLayoutVars>
          <dgm:bulletEnabled val="1"/>
        </dgm:presLayoutVars>
      </dgm:prSet>
      <dgm:spPr/>
    </dgm:pt>
  </dgm:ptLst>
  <dgm:cxnLst>
    <dgm:cxn modelId="{41EAB613-D4C5-4E75-A7D7-415A88B6A085}" type="presOf" srcId="{2AFE072D-6A1E-4E25-A2A9-D8DF4365073C}" destId="{D6267B91-8604-4558-B790-F2DE8CA756E8}" srcOrd="0" destOrd="0" presId="urn:microsoft.com/office/officeart/2005/8/layout/vProcess5"/>
    <dgm:cxn modelId="{57FA291D-F8D8-4629-BB50-8A9ECF8C1499}" srcId="{E95CF756-07F0-42D3-97A0-6D208379E416}" destId="{9FC52DCC-D470-43F9-AECB-8F1406FA832F}" srcOrd="3" destOrd="0" parTransId="{A191B6C3-4B6B-4C53-82B2-9092CBF21067}" sibTransId="{19DA9622-3A2D-487E-8EBE-B6A4168167F9}"/>
    <dgm:cxn modelId="{3BB3F938-7ABF-4DA3-92DF-0B5528DAB96B}" type="presOf" srcId="{EE1B3359-EA00-420D-BC61-70A2C5CA4257}" destId="{4943D508-93EC-4DFC-B156-A8E8BAD7CDCC}" srcOrd="1" destOrd="0" presId="urn:microsoft.com/office/officeart/2005/8/layout/vProcess5"/>
    <dgm:cxn modelId="{58F7A042-EC4F-4DBD-BFA5-26DC7C2D5770}" type="presOf" srcId="{0E187BAB-C7F0-4DE9-9B07-7568E4931011}" destId="{44BEA294-0ED2-4A7C-B04C-6190C354A35D}" srcOrd="0" destOrd="0" presId="urn:microsoft.com/office/officeart/2005/8/layout/vProcess5"/>
    <dgm:cxn modelId="{69484944-949A-4A4C-9397-6EC9B9AE9929}" type="presOf" srcId="{DD36B4D4-3980-4A84-8990-B91077EC10F1}" destId="{5D2E44A9-3CD4-451B-9ABA-47CEFB8802FE}" srcOrd="1" destOrd="0" presId="urn:microsoft.com/office/officeart/2005/8/layout/vProcess5"/>
    <dgm:cxn modelId="{7D772845-EA1A-4A26-8228-2C7B3BC986D0}" type="presOf" srcId="{EE1B3359-EA00-420D-BC61-70A2C5CA4257}" destId="{99D03C89-EBD1-4D48-9B02-0958DEDCE227}" srcOrd="0" destOrd="0" presId="urn:microsoft.com/office/officeart/2005/8/layout/vProcess5"/>
    <dgm:cxn modelId="{C57B7D47-0D60-4E32-AB33-DD0E242A4677}" srcId="{E95CF756-07F0-42D3-97A0-6D208379E416}" destId="{DD36B4D4-3980-4A84-8990-B91077EC10F1}" srcOrd="4" destOrd="0" parTransId="{0C21CE25-EDC7-418E-AE45-F75EEC7EC179}" sibTransId="{F9C398DA-1456-44B2-B968-F5F088E7F10F}"/>
    <dgm:cxn modelId="{AFB24148-CBA9-443D-ABB2-F1C4F2C54F06}" type="presOf" srcId="{9FC52DCC-D470-43F9-AECB-8F1406FA832F}" destId="{CB22755B-6F44-4CF3-8449-4BF74D8BC79C}" srcOrd="0" destOrd="0" presId="urn:microsoft.com/office/officeart/2005/8/layout/vProcess5"/>
    <dgm:cxn modelId="{33512E87-6FA3-474D-9A50-82D64048D25A}" type="presOf" srcId="{E95CF756-07F0-42D3-97A0-6D208379E416}" destId="{062C31B5-30E8-4FFE-901B-8EAF5518BA92}" srcOrd="0" destOrd="0" presId="urn:microsoft.com/office/officeart/2005/8/layout/vProcess5"/>
    <dgm:cxn modelId="{A675FB8D-668C-4040-AD67-EBF38C963364}" type="presOf" srcId="{9FC52DCC-D470-43F9-AECB-8F1406FA832F}" destId="{5402F764-B688-4AFB-8C93-4BE8C9C8D3B1}" srcOrd="1" destOrd="0" presId="urn:microsoft.com/office/officeart/2005/8/layout/vProcess5"/>
    <dgm:cxn modelId="{DD1E978E-8D53-414A-B317-F0D1B38B3C73}" type="presOf" srcId="{7D52D4F9-FACA-4CFD-BACF-128EE5DC473C}" destId="{ED1C1FA4-3A1C-42A7-918E-FAD07D9C4D89}" srcOrd="1" destOrd="0" presId="urn:microsoft.com/office/officeart/2005/8/layout/vProcess5"/>
    <dgm:cxn modelId="{0950D38F-3C85-44EC-AC8B-1D9614B12DF2}" type="presOf" srcId="{DD36B4D4-3980-4A84-8990-B91077EC10F1}" destId="{559A0673-2AFD-41D6-8F49-D52568726AD9}" srcOrd="0" destOrd="0" presId="urn:microsoft.com/office/officeart/2005/8/layout/vProcess5"/>
    <dgm:cxn modelId="{DC415F96-73D1-4485-92FE-0A38D0E630F8}" srcId="{E95CF756-07F0-42D3-97A0-6D208379E416}" destId="{7D52D4F9-FACA-4CFD-BACF-128EE5DC473C}" srcOrd="0" destOrd="0" parTransId="{50A9320B-B53E-4425-BD69-F0D2E839E174}" sibTransId="{2AFE072D-6A1E-4E25-A2A9-D8DF4365073C}"/>
    <dgm:cxn modelId="{36DBDCA0-4E44-4EC6-B5E7-CFCD14C4BA3D}" type="presOf" srcId="{7D52D4F9-FACA-4CFD-BACF-128EE5DC473C}" destId="{F91C3091-E13A-4481-9D7B-10AEA58EC30F}" srcOrd="0" destOrd="0" presId="urn:microsoft.com/office/officeart/2005/8/layout/vProcess5"/>
    <dgm:cxn modelId="{ACAF91AD-7B7A-4C98-9D06-148E22396227}" type="presOf" srcId="{19DA9622-3A2D-487E-8EBE-B6A4168167F9}" destId="{CC435C97-F08D-4953-BECD-AD7680E35BED}" srcOrd="0" destOrd="0" presId="urn:microsoft.com/office/officeart/2005/8/layout/vProcess5"/>
    <dgm:cxn modelId="{64F73DBA-4861-4B10-8B49-AA5F0DA1E1A5}" srcId="{E95CF756-07F0-42D3-97A0-6D208379E416}" destId="{EE1B3359-EA00-420D-BC61-70A2C5CA4257}" srcOrd="2" destOrd="0" parTransId="{FB59ED31-3A66-42ED-989B-075264F24E02}" sibTransId="{0E187BAB-C7F0-4DE9-9B07-7568E4931011}"/>
    <dgm:cxn modelId="{329935C2-B398-4148-A8EB-4CB8FF2F264A}" type="presOf" srcId="{34E10E55-78FA-43DB-A2B9-569FB55656CE}" destId="{8EE6DD95-289C-4FE7-B318-C973FE40ABA1}" srcOrd="0" destOrd="0" presId="urn:microsoft.com/office/officeart/2005/8/layout/vProcess5"/>
    <dgm:cxn modelId="{A1563FCA-4D76-48EA-A4D1-3AAF2950CE92}" srcId="{E95CF756-07F0-42D3-97A0-6D208379E416}" destId="{71483A5D-E744-4578-A5D4-63DDB4E473A9}" srcOrd="1" destOrd="0" parTransId="{AEEDB4F8-391A-4663-8134-468389BD0A74}" sibTransId="{34E10E55-78FA-43DB-A2B9-569FB55656CE}"/>
    <dgm:cxn modelId="{EFD30CCB-B059-47A8-BCEB-2A58CD8E3738}" type="presOf" srcId="{71483A5D-E744-4578-A5D4-63DDB4E473A9}" destId="{A98928C1-D10A-4464-9534-5241C2C4C28A}" srcOrd="0" destOrd="0" presId="urn:microsoft.com/office/officeart/2005/8/layout/vProcess5"/>
    <dgm:cxn modelId="{ED0FEDE8-5AEE-4325-81BD-A6749299A633}" type="presOf" srcId="{71483A5D-E744-4578-A5D4-63DDB4E473A9}" destId="{1B74F02E-EFF5-4F12-822D-8007EF74F365}" srcOrd="1" destOrd="0" presId="urn:microsoft.com/office/officeart/2005/8/layout/vProcess5"/>
    <dgm:cxn modelId="{7A4B1414-B8E6-4C72-B19D-476662F897B9}" type="presParOf" srcId="{062C31B5-30E8-4FFE-901B-8EAF5518BA92}" destId="{E71817B9-9895-4C8F-9971-FF14BAA1340C}" srcOrd="0" destOrd="0" presId="urn:microsoft.com/office/officeart/2005/8/layout/vProcess5"/>
    <dgm:cxn modelId="{9F13444B-C3C8-43B4-A745-DEDD93F00AC9}" type="presParOf" srcId="{062C31B5-30E8-4FFE-901B-8EAF5518BA92}" destId="{F91C3091-E13A-4481-9D7B-10AEA58EC30F}" srcOrd="1" destOrd="0" presId="urn:microsoft.com/office/officeart/2005/8/layout/vProcess5"/>
    <dgm:cxn modelId="{45C16E08-816A-46F2-8206-9455C8A1129E}" type="presParOf" srcId="{062C31B5-30E8-4FFE-901B-8EAF5518BA92}" destId="{A98928C1-D10A-4464-9534-5241C2C4C28A}" srcOrd="2" destOrd="0" presId="urn:microsoft.com/office/officeart/2005/8/layout/vProcess5"/>
    <dgm:cxn modelId="{EF62B4E4-D861-4B3F-833B-AAB8D25EEBE3}" type="presParOf" srcId="{062C31B5-30E8-4FFE-901B-8EAF5518BA92}" destId="{99D03C89-EBD1-4D48-9B02-0958DEDCE227}" srcOrd="3" destOrd="0" presId="urn:microsoft.com/office/officeart/2005/8/layout/vProcess5"/>
    <dgm:cxn modelId="{73B8C648-F0CC-4B4D-B93B-2348762E2AD4}" type="presParOf" srcId="{062C31B5-30E8-4FFE-901B-8EAF5518BA92}" destId="{CB22755B-6F44-4CF3-8449-4BF74D8BC79C}" srcOrd="4" destOrd="0" presId="urn:microsoft.com/office/officeart/2005/8/layout/vProcess5"/>
    <dgm:cxn modelId="{68F582F5-DD79-4353-8963-D866CEA8444D}" type="presParOf" srcId="{062C31B5-30E8-4FFE-901B-8EAF5518BA92}" destId="{559A0673-2AFD-41D6-8F49-D52568726AD9}" srcOrd="5" destOrd="0" presId="urn:microsoft.com/office/officeart/2005/8/layout/vProcess5"/>
    <dgm:cxn modelId="{9D9223AA-4109-4EA1-9DFD-E4136FE1AFE4}" type="presParOf" srcId="{062C31B5-30E8-4FFE-901B-8EAF5518BA92}" destId="{D6267B91-8604-4558-B790-F2DE8CA756E8}" srcOrd="6" destOrd="0" presId="urn:microsoft.com/office/officeart/2005/8/layout/vProcess5"/>
    <dgm:cxn modelId="{8603AE89-B31E-4ECB-9DB0-7A10DC3457D5}" type="presParOf" srcId="{062C31B5-30E8-4FFE-901B-8EAF5518BA92}" destId="{8EE6DD95-289C-4FE7-B318-C973FE40ABA1}" srcOrd="7" destOrd="0" presId="urn:microsoft.com/office/officeart/2005/8/layout/vProcess5"/>
    <dgm:cxn modelId="{A26EBBCB-AB8D-4ACB-9FA8-2FA3B8A5B976}" type="presParOf" srcId="{062C31B5-30E8-4FFE-901B-8EAF5518BA92}" destId="{44BEA294-0ED2-4A7C-B04C-6190C354A35D}" srcOrd="8" destOrd="0" presId="urn:microsoft.com/office/officeart/2005/8/layout/vProcess5"/>
    <dgm:cxn modelId="{192FB423-3F86-47B1-B683-EF4E6370D879}" type="presParOf" srcId="{062C31B5-30E8-4FFE-901B-8EAF5518BA92}" destId="{CC435C97-F08D-4953-BECD-AD7680E35BED}" srcOrd="9" destOrd="0" presId="urn:microsoft.com/office/officeart/2005/8/layout/vProcess5"/>
    <dgm:cxn modelId="{99BA9158-A269-4CC5-9C54-D24D75776845}" type="presParOf" srcId="{062C31B5-30E8-4FFE-901B-8EAF5518BA92}" destId="{ED1C1FA4-3A1C-42A7-918E-FAD07D9C4D89}" srcOrd="10" destOrd="0" presId="urn:microsoft.com/office/officeart/2005/8/layout/vProcess5"/>
    <dgm:cxn modelId="{E6A74B53-2A8A-49B8-9C8C-F1C080A31B20}" type="presParOf" srcId="{062C31B5-30E8-4FFE-901B-8EAF5518BA92}" destId="{1B74F02E-EFF5-4F12-822D-8007EF74F365}" srcOrd="11" destOrd="0" presId="urn:microsoft.com/office/officeart/2005/8/layout/vProcess5"/>
    <dgm:cxn modelId="{5DBF7173-54D2-419D-A59F-A41929FD90B3}" type="presParOf" srcId="{062C31B5-30E8-4FFE-901B-8EAF5518BA92}" destId="{4943D508-93EC-4DFC-B156-A8E8BAD7CDCC}" srcOrd="12" destOrd="0" presId="urn:microsoft.com/office/officeart/2005/8/layout/vProcess5"/>
    <dgm:cxn modelId="{783F5E52-D194-49FE-8F98-ECD8DB46C264}" type="presParOf" srcId="{062C31B5-30E8-4FFE-901B-8EAF5518BA92}" destId="{5402F764-B688-4AFB-8C93-4BE8C9C8D3B1}" srcOrd="13" destOrd="0" presId="urn:microsoft.com/office/officeart/2005/8/layout/vProcess5"/>
    <dgm:cxn modelId="{6A5449F2-0B67-4C15-B842-3D629147A455}" type="presParOf" srcId="{062C31B5-30E8-4FFE-901B-8EAF5518BA92}" destId="{5D2E44A9-3CD4-451B-9ABA-47CEFB8802FE}"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05/8/layout/chevron2" loCatId="list" qsTypeId="urn:microsoft.com/office/officeart/2005/8/quickstyle/simple2" qsCatId="simple" csTypeId="urn:microsoft.com/office/officeart/2005/8/colors/colorful2" csCatId="colorful" phldr="1"/>
      <dgm:spPr/>
      <dgm:t>
        <a:bodyPr/>
        <a:lstStyle/>
        <a:p>
          <a:endParaRPr lang="en-US"/>
        </a:p>
      </dgm:t>
    </dgm:pt>
    <dgm:pt modelId="{AACEAFD5-63CF-4AFC-B46F-BE086C5D447C}">
      <dgm:prSet phldrT="[Text]" custT="1"/>
      <dgm:spPr/>
      <dgm:t>
        <a:bodyPr/>
        <a:lstStyle/>
        <a:p>
          <a:r>
            <a:rPr lang="en-US" sz="1100" baseline="0" dirty="0">
              <a:solidFill>
                <a:schemeClr val="tx1"/>
              </a:solidFill>
            </a:rPr>
            <a:t>Data Acquisitions</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pPr algn="just"/>
          <a:r>
            <a:rPr lang="en-US" baseline="0" dirty="0"/>
            <a:t>Downloaded data from Kaggle Project</a:t>
          </a: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custT="1"/>
      <dgm:spPr/>
      <dgm:t>
        <a:bodyPr/>
        <a:lstStyle/>
        <a:p>
          <a:r>
            <a:rPr lang="en-US" sz="1100" baseline="0" dirty="0">
              <a:solidFill>
                <a:schemeClr val="tx1"/>
              </a:solidFill>
            </a:rPr>
            <a:t>Data Exploration and Statistical analysis</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aseline="0" dirty="0"/>
            <a:t>Standardized and scaled the data. One hot coding</a:t>
          </a: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custT="1"/>
      <dgm:spPr/>
      <dgm:t>
        <a:bodyPr/>
        <a:lstStyle/>
        <a:p>
          <a:r>
            <a:rPr lang="en-US" sz="1100" baseline="0" dirty="0">
              <a:solidFill>
                <a:schemeClr val="tx1"/>
              </a:solidFill>
            </a:rPr>
            <a:t>Data modeling</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aseline="0" dirty="0"/>
            <a:t>Used mean MSE and MAE to check for the errors, test accuracy </a:t>
          </a: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custT="1"/>
      <dgm:spPr/>
      <dgm:t>
        <a:bodyPr/>
        <a:lstStyle/>
        <a:p>
          <a:r>
            <a:rPr lang="en-US" sz="1100" baseline="0">
              <a:solidFill>
                <a:schemeClr val="tx1"/>
              </a:solidFill>
            </a:rPr>
            <a:t>Outcome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aseline="0" dirty="0"/>
            <a:t>Plotted models compared actual and predicted and test results</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0F145FF-1B4A-4E07-9ABB-76FFB199D5FD}">
      <dgm:prSet/>
      <dgm:spPr/>
      <dgm:t>
        <a:bodyPr/>
        <a:lstStyle/>
        <a:p>
          <a:pPr algn="l"/>
          <a:endParaRPr lang="en-US" baseline="0" dirty="0"/>
        </a:p>
      </dgm:t>
    </dgm:pt>
    <dgm:pt modelId="{D61F354C-F1F3-44E1-8FA0-A874E08A90B0}" type="parTrans" cxnId="{57A314E4-6E73-4100-AE2F-B6B1DCF0BA26}">
      <dgm:prSet/>
      <dgm:spPr/>
      <dgm:t>
        <a:bodyPr/>
        <a:lstStyle/>
        <a:p>
          <a:endParaRPr lang="en-US"/>
        </a:p>
      </dgm:t>
    </dgm:pt>
    <dgm:pt modelId="{0F3C59C2-16F8-4B1B-9CE4-B88B76F2A35E}" type="sibTrans" cxnId="{57A314E4-6E73-4100-AE2F-B6B1DCF0BA26}">
      <dgm:prSet/>
      <dgm:spPr/>
      <dgm:t>
        <a:bodyPr/>
        <a:lstStyle/>
        <a:p>
          <a:endParaRPr lang="en-US"/>
        </a:p>
      </dgm:t>
    </dgm:pt>
    <dgm:pt modelId="{4ABC8B09-04D6-410A-B33B-7083EDBBC3E5}">
      <dgm:prSet phldrT="[Text]" custT="1"/>
      <dgm:spPr/>
      <dgm:t>
        <a:bodyPr/>
        <a:lstStyle/>
        <a:p>
          <a:r>
            <a:rPr lang="en-US" sz="1100" b="0" i="0" u="none" baseline="0" dirty="0">
              <a:solidFill>
                <a:schemeClr val="tx1"/>
              </a:solidFill>
            </a:rPr>
            <a:t>Conclusion </a:t>
          </a:r>
          <a:endParaRPr lang="en-US" sz="1100" baseline="0" dirty="0">
            <a:solidFill>
              <a:schemeClr val="tx1"/>
            </a:solidFill>
          </a:endParaRPr>
        </a:p>
      </dgm:t>
    </dgm:pt>
    <dgm:pt modelId="{9A49C2E2-9D16-4EEE-89AC-197B6C7B70F5}" type="parTrans" cxnId="{8E5B7744-E90A-413C-BF68-8E4023D95F6E}">
      <dgm:prSet/>
      <dgm:spPr/>
      <dgm:t>
        <a:bodyPr/>
        <a:lstStyle/>
        <a:p>
          <a:endParaRPr lang="en-US"/>
        </a:p>
      </dgm:t>
    </dgm:pt>
    <dgm:pt modelId="{1F57F171-4DB2-40BC-B40E-1217D4A48BCB}" type="sibTrans" cxnId="{8E5B7744-E90A-413C-BF68-8E4023D95F6E}">
      <dgm:prSet/>
      <dgm:spPr/>
      <dgm:t>
        <a:bodyPr/>
        <a:lstStyle/>
        <a:p>
          <a:endParaRPr lang="en-US"/>
        </a:p>
      </dgm:t>
    </dgm:pt>
    <dgm:pt modelId="{A698A6DB-E816-48EA-A973-9B34CCB1F3C2}">
      <dgm:prSet phldrT="[Text]"/>
      <dgm:spPr/>
      <dgm:t>
        <a:bodyPr/>
        <a:lstStyle/>
        <a:p>
          <a:r>
            <a:rPr lang="en-US" baseline="0"/>
            <a:t>Target to validate and include dropped features to see the performance </a:t>
          </a:r>
        </a:p>
      </dgm:t>
    </dgm:pt>
    <dgm:pt modelId="{5E2EA396-40D6-49E2-AEAD-44E668F86E4D}" type="parTrans" cxnId="{4065AA7A-DDDB-4BB6-96B9-AE186EDB8D37}">
      <dgm:prSet/>
      <dgm:spPr/>
      <dgm:t>
        <a:bodyPr/>
        <a:lstStyle/>
        <a:p>
          <a:endParaRPr lang="en-US"/>
        </a:p>
      </dgm:t>
    </dgm:pt>
    <dgm:pt modelId="{F2A542AE-4D65-4C87-A147-A665AC7C0369}" type="sibTrans" cxnId="{4065AA7A-DDDB-4BB6-96B9-AE186EDB8D37}">
      <dgm:prSet/>
      <dgm:spPr/>
      <dgm:t>
        <a:bodyPr/>
        <a:lstStyle/>
        <a:p>
          <a:endParaRPr lang="en-US"/>
        </a:p>
      </dgm:t>
    </dgm:pt>
    <dgm:pt modelId="{2BE52EA3-6962-46F5-8BFF-3D8A9A68B056}">
      <dgm:prSet phldrT="[Text]" custT="1"/>
      <dgm:spPr/>
      <dgm:t>
        <a:bodyPr/>
        <a:lstStyle/>
        <a:p>
          <a:r>
            <a:rPr lang="en-US" sz="1100" baseline="0" dirty="0">
              <a:solidFill>
                <a:schemeClr val="tx1"/>
              </a:solidFill>
            </a:rPr>
            <a:t>Data Preprocessing</a:t>
          </a:r>
        </a:p>
      </dgm:t>
    </dgm:pt>
    <dgm:pt modelId="{64DDE2ED-7CE0-4CCE-888A-8483C194631C}" type="parTrans" cxnId="{7A9B898E-D55B-4F10-A281-FFB8227D8C52}">
      <dgm:prSet/>
      <dgm:spPr/>
      <dgm:t>
        <a:bodyPr/>
        <a:lstStyle/>
        <a:p>
          <a:endParaRPr lang="en-NZ"/>
        </a:p>
      </dgm:t>
    </dgm:pt>
    <dgm:pt modelId="{245EC411-AEF6-460B-BC3A-F8EDE986EF86}" type="sibTrans" cxnId="{7A9B898E-D55B-4F10-A281-FFB8227D8C52}">
      <dgm:prSet/>
      <dgm:spPr/>
      <dgm:t>
        <a:bodyPr/>
        <a:lstStyle/>
        <a:p>
          <a:endParaRPr lang="en-NZ"/>
        </a:p>
      </dgm:t>
    </dgm:pt>
    <dgm:pt modelId="{9590FC77-3742-4942-977C-23CD33256206}">
      <dgm:prSet phldrT="[Text]" custT="1"/>
      <dgm:spPr/>
      <dgm:t>
        <a:bodyPr/>
        <a:lstStyle/>
        <a:p>
          <a:r>
            <a:rPr lang="en-US" sz="1100" baseline="0" dirty="0">
              <a:solidFill>
                <a:schemeClr val="tx1"/>
              </a:solidFill>
            </a:rPr>
            <a:t>Testing the Models</a:t>
          </a:r>
        </a:p>
      </dgm:t>
    </dgm:pt>
    <dgm:pt modelId="{EE06766A-251C-4BC4-AB1C-B587184C9E3B}" type="parTrans" cxnId="{F0534A1E-7C0D-4E8C-9E42-B547CEBEBF0C}">
      <dgm:prSet/>
      <dgm:spPr/>
      <dgm:t>
        <a:bodyPr/>
        <a:lstStyle/>
        <a:p>
          <a:endParaRPr lang="en-NZ"/>
        </a:p>
      </dgm:t>
    </dgm:pt>
    <dgm:pt modelId="{814D3001-C355-4A96-9454-752ABAAF4193}" type="sibTrans" cxnId="{F0534A1E-7C0D-4E8C-9E42-B547CEBEBF0C}">
      <dgm:prSet/>
      <dgm:spPr/>
      <dgm:t>
        <a:bodyPr/>
        <a:lstStyle/>
        <a:p>
          <a:endParaRPr lang="en-NZ"/>
        </a:p>
      </dgm:t>
    </dgm:pt>
    <dgm:pt modelId="{FAF7E15B-E583-4662-B3A4-EE69040B0945}">
      <dgm:prSet phldrT="[Text]"/>
      <dgm:spPr/>
      <dgm:t>
        <a:bodyPr/>
        <a:lstStyle/>
        <a:p>
          <a:endParaRPr lang="en-US" baseline="0"/>
        </a:p>
      </dgm:t>
    </dgm:pt>
    <dgm:pt modelId="{77C7EB18-24F0-45D7-ADA1-BF68764C1834}" type="parTrans" cxnId="{03972B1E-9E44-4E38-8126-6EF8885D7B1A}">
      <dgm:prSet/>
      <dgm:spPr/>
      <dgm:t>
        <a:bodyPr/>
        <a:lstStyle/>
        <a:p>
          <a:endParaRPr lang="en-NZ"/>
        </a:p>
      </dgm:t>
    </dgm:pt>
    <dgm:pt modelId="{E9650114-0C52-45B7-B238-595AD9EBA7FF}" type="sibTrans" cxnId="{03972B1E-9E44-4E38-8126-6EF8885D7B1A}">
      <dgm:prSet/>
      <dgm:spPr/>
      <dgm:t>
        <a:bodyPr/>
        <a:lstStyle/>
        <a:p>
          <a:endParaRPr lang="en-NZ"/>
        </a:p>
      </dgm:t>
    </dgm:pt>
    <dgm:pt modelId="{C9D008CC-1F27-431F-83FB-6B46D47EFB83}">
      <dgm:prSet/>
      <dgm:spPr/>
      <dgm:t>
        <a:bodyPr/>
        <a:lstStyle/>
        <a:p>
          <a:r>
            <a:rPr lang="en-NZ" baseline="0" dirty="0"/>
            <a:t>Explored the data – Plot the bar graph to study the market </a:t>
          </a:r>
        </a:p>
      </dgm:t>
    </dgm:pt>
    <dgm:pt modelId="{3C808949-DF28-415D-8882-3CFB47867BED}" type="parTrans" cxnId="{B023DE77-F540-4F88-958F-5159B1439E23}">
      <dgm:prSet/>
      <dgm:spPr/>
      <dgm:t>
        <a:bodyPr/>
        <a:lstStyle/>
        <a:p>
          <a:endParaRPr lang="en-NZ"/>
        </a:p>
      </dgm:t>
    </dgm:pt>
    <dgm:pt modelId="{77D108A4-949E-45F2-BA43-2297DA5D5DB1}" type="sibTrans" cxnId="{B023DE77-F540-4F88-958F-5159B1439E23}">
      <dgm:prSet/>
      <dgm:spPr/>
      <dgm:t>
        <a:bodyPr/>
        <a:lstStyle/>
        <a:p>
          <a:endParaRPr lang="en-NZ"/>
        </a:p>
      </dgm:t>
    </dgm:pt>
    <dgm:pt modelId="{91488830-5FAA-4C5C-8B93-E5F14E45E1F0}">
      <dgm:prSet/>
      <dgm:spPr/>
      <dgm:t>
        <a:bodyPr/>
        <a:lstStyle/>
        <a:p>
          <a:r>
            <a:rPr lang="en-NZ" baseline="0" dirty="0"/>
            <a:t>Support Vector Regressor, K Nearest Regressor, PLS Regression, Decision Tree Regressor, Gradient Boosting Regressor, MLP Regressor</a:t>
          </a:r>
        </a:p>
      </dgm:t>
    </dgm:pt>
    <dgm:pt modelId="{A8F776CA-E6D0-4CEC-9F3D-25E61B952C37}" type="parTrans" cxnId="{F5484211-C781-40CB-AF97-6BCEA2D59ECE}">
      <dgm:prSet/>
      <dgm:spPr/>
      <dgm:t>
        <a:bodyPr/>
        <a:lstStyle/>
        <a:p>
          <a:endParaRPr lang="en-NZ"/>
        </a:p>
      </dgm:t>
    </dgm:pt>
    <dgm:pt modelId="{9607DBA3-0671-42B3-8A32-C4CA69BE5779}" type="sibTrans" cxnId="{F5484211-C781-40CB-AF97-6BCEA2D59ECE}">
      <dgm:prSet/>
      <dgm:spPr/>
      <dgm:t>
        <a:bodyPr/>
        <a:lstStyle/>
        <a:p>
          <a:endParaRPr lang="en-NZ"/>
        </a:p>
      </dgm:t>
    </dgm:pt>
    <dgm:pt modelId="{1EEAAEB1-6591-4E6C-A3A7-49A56E6B4514}" type="pres">
      <dgm:prSet presAssocID="{55C0B14E-AEA6-48D3-A387-ED4A3A3BF840}" presName="linearFlow" presStyleCnt="0">
        <dgm:presLayoutVars>
          <dgm:dir/>
          <dgm:animLvl val="lvl"/>
          <dgm:resizeHandles val="exact"/>
        </dgm:presLayoutVars>
      </dgm:prSet>
      <dgm:spPr/>
    </dgm:pt>
    <dgm:pt modelId="{3DC144FF-106F-4B1E-A6ED-09891F345999}" type="pres">
      <dgm:prSet presAssocID="{AACEAFD5-63CF-4AFC-B46F-BE086C5D447C}" presName="composite" presStyleCnt="0"/>
      <dgm:spPr/>
    </dgm:pt>
    <dgm:pt modelId="{E8F7D3DD-A2C6-4D24-BB9A-67E24D289B7C}" type="pres">
      <dgm:prSet presAssocID="{AACEAFD5-63CF-4AFC-B46F-BE086C5D447C}" presName="parentText" presStyleLbl="alignNode1" presStyleIdx="0" presStyleCnt="7" custScaleX="192751">
        <dgm:presLayoutVars>
          <dgm:chMax val="1"/>
          <dgm:bulletEnabled val="1"/>
        </dgm:presLayoutVars>
      </dgm:prSet>
      <dgm:spPr/>
    </dgm:pt>
    <dgm:pt modelId="{0E6948D5-9641-4666-874E-1C5C7B70898B}" type="pres">
      <dgm:prSet presAssocID="{AACEAFD5-63CF-4AFC-B46F-BE086C5D447C}" presName="descendantText" presStyleLbl="alignAcc1" presStyleIdx="0" presStyleCnt="7" custScaleX="77743" custLinFactNeighborX="8879" custLinFactNeighborY="23010">
        <dgm:presLayoutVars>
          <dgm:bulletEnabled val="1"/>
        </dgm:presLayoutVars>
      </dgm:prSet>
      <dgm:spPr/>
    </dgm:pt>
    <dgm:pt modelId="{E3F2FF2D-5110-46FB-A131-BD53AABE466A}" type="pres">
      <dgm:prSet presAssocID="{7A8D4B4D-06E9-4958-810D-A6226B6AC588}" presName="sp" presStyleCnt="0"/>
      <dgm:spPr/>
    </dgm:pt>
    <dgm:pt modelId="{40C62AAB-30E3-4A96-8F9E-AB791CBEC142}" type="pres">
      <dgm:prSet presAssocID="{D07AD3FD-84FF-467E-9693-752776549C61}" presName="composite" presStyleCnt="0"/>
      <dgm:spPr/>
    </dgm:pt>
    <dgm:pt modelId="{19C76C81-5B0C-4245-8851-80B2D7851DDD}" type="pres">
      <dgm:prSet presAssocID="{D07AD3FD-84FF-467E-9693-752776549C61}" presName="parentText" presStyleLbl="alignNode1" presStyleIdx="1" presStyleCnt="7" custScaleX="192751">
        <dgm:presLayoutVars>
          <dgm:chMax val="1"/>
          <dgm:bulletEnabled val="1"/>
        </dgm:presLayoutVars>
      </dgm:prSet>
      <dgm:spPr/>
    </dgm:pt>
    <dgm:pt modelId="{D284062F-4936-48A3-95F8-9C45F1BB56C6}" type="pres">
      <dgm:prSet presAssocID="{D07AD3FD-84FF-467E-9693-752776549C61}" presName="descendantText" presStyleLbl="alignAcc1" presStyleIdx="1" presStyleCnt="7" custScaleX="82118">
        <dgm:presLayoutVars>
          <dgm:bulletEnabled val="1"/>
        </dgm:presLayoutVars>
      </dgm:prSet>
      <dgm:spPr/>
    </dgm:pt>
    <dgm:pt modelId="{AF8D7894-9FB8-46E8-ACC6-8A2C6A2363C9}" type="pres">
      <dgm:prSet presAssocID="{A8C9B7A9-BC2A-4753-B7F0-F2E361D95520}" presName="sp" presStyleCnt="0"/>
      <dgm:spPr/>
    </dgm:pt>
    <dgm:pt modelId="{F62FFE7E-7870-48E2-9966-1B76D81F1A51}" type="pres">
      <dgm:prSet presAssocID="{2BE52EA3-6962-46F5-8BFF-3D8A9A68B056}" presName="composite" presStyleCnt="0"/>
      <dgm:spPr/>
    </dgm:pt>
    <dgm:pt modelId="{750CEF5C-085A-4547-A464-8D9205171600}" type="pres">
      <dgm:prSet presAssocID="{2BE52EA3-6962-46F5-8BFF-3D8A9A68B056}" presName="parentText" presStyleLbl="alignNode1" presStyleIdx="2" presStyleCnt="7" custScaleX="192751">
        <dgm:presLayoutVars>
          <dgm:chMax val="1"/>
          <dgm:bulletEnabled val="1"/>
        </dgm:presLayoutVars>
      </dgm:prSet>
      <dgm:spPr/>
    </dgm:pt>
    <dgm:pt modelId="{3874AEDC-0186-419C-8D4B-6090A447897C}" type="pres">
      <dgm:prSet presAssocID="{2BE52EA3-6962-46F5-8BFF-3D8A9A68B056}" presName="descendantText" presStyleLbl="alignAcc1" presStyleIdx="2" presStyleCnt="7" custScaleX="82118">
        <dgm:presLayoutVars>
          <dgm:bulletEnabled val="1"/>
        </dgm:presLayoutVars>
      </dgm:prSet>
      <dgm:spPr/>
    </dgm:pt>
    <dgm:pt modelId="{6FF3CE97-2586-45B3-9EE1-1D1CBB60481A}" type="pres">
      <dgm:prSet presAssocID="{245EC411-AEF6-460B-BC3A-F8EDE986EF86}" presName="sp" presStyleCnt="0"/>
      <dgm:spPr/>
    </dgm:pt>
    <dgm:pt modelId="{BCF20681-A5CD-412D-B7A7-B72CC47749AE}" type="pres">
      <dgm:prSet presAssocID="{D71FC021-6A65-44D1-95B9-0E6C89079866}" presName="composite" presStyleCnt="0"/>
      <dgm:spPr/>
    </dgm:pt>
    <dgm:pt modelId="{A720B694-67D6-472D-AB7A-E11F344A58D1}" type="pres">
      <dgm:prSet presAssocID="{D71FC021-6A65-44D1-95B9-0E6C89079866}" presName="parentText" presStyleLbl="alignNode1" presStyleIdx="3" presStyleCnt="7" custScaleX="192751">
        <dgm:presLayoutVars>
          <dgm:chMax val="1"/>
          <dgm:bulletEnabled val="1"/>
        </dgm:presLayoutVars>
      </dgm:prSet>
      <dgm:spPr/>
    </dgm:pt>
    <dgm:pt modelId="{EDAD6326-4382-42A3-9CE9-94F32BD61740}" type="pres">
      <dgm:prSet presAssocID="{D71FC021-6A65-44D1-95B9-0E6C89079866}" presName="descendantText" presStyleLbl="alignAcc1" presStyleIdx="3" presStyleCnt="7" custScaleX="82118">
        <dgm:presLayoutVars>
          <dgm:bulletEnabled val="1"/>
        </dgm:presLayoutVars>
      </dgm:prSet>
      <dgm:spPr/>
    </dgm:pt>
    <dgm:pt modelId="{66C8FD5A-023D-4557-8412-E7ED7D82BFE4}" type="pres">
      <dgm:prSet presAssocID="{9B090D9D-470E-46E2-AABB-0368A52481AA}" presName="sp" presStyleCnt="0"/>
      <dgm:spPr/>
    </dgm:pt>
    <dgm:pt modelId="{0E213392-826A-4656-BCF6-FC7DE74C59AD}" type="pres">
      <dgm:prSet presAssocID="{9590FC77-3742-4942-977C-23CD33256206}" presName="composite" presStyleCnt="0"/>
      <dgm:spPr/>
    </dgm:pt>
    <dgm:pt modelId="{24BCFFD9-3A69-46F0-9871-62C708649AA1}" type="pres">
      <dgm:prSet presAssocID="{9590FC77-3742-4942-977C-23CD33256206}" presName="parentText" presStyleLbl="alignNode1" presStyleIdx="4" presStyleCnt="7" custScaleX="192751">
        <dgm:presLayoutVars>
          <dgm:chMax val="1"/>
          <dgm:bulletEnabled val="1"/>
        </dgm:presLayoutVars>
      </dgm:prSet>
      <dgm:spPr/>
    </dgm:pt>
    <dgm:pt modelId="{7A94BCC3-3534-41CB-92A4-28B7D80D9173}" type="pres">
      <dgm:prSet presAssocID="{9590FC77-3742-4942-977C-23CD33256206}" presName="descendantText" presStyleLbl="alignAcc1" presStyleIdx="4" presStyleCnt="7" custScaleX="82118">
        <dgm:presLayoutVars>
          <dgm:bulletEnabled val="1"/>
        </dgm:presLayoutVars>
      </dgm:prSet>
      <dgm:spPr/>
    </dgm:pt>
    <dgm:pt modelId="{1A55B9B8-3F5E-491A-9247-759067C591DC}" type="pres">
      <dgm:prSet presAssocID="{814D3001-C355-4A96-9454-752ABAAF4193}" presName="sp" presStyleCnt="0"/>
      <dgm:spPr/>
    </dgm:pt>
    <dgm:pt modelId="{4C66209D-174F-4634-84C9-FFC9A9767940}" type="pres">
      <dgm:prSet presAssocID="{5EDA317F-AB2E-47DE-BA46-16FA60C3C561}" presName="composite" presStyleCnt="0"/>
      <dgm:spPr/>
    </dgm:pt>
    <dgm:pt modelId="{1913D400-0C16-400E-A260-21BEEB011B68}" type="pres">
      <dgm:prSet presAssocID="{5EDA317F-AB2E-47DE-BA46-16FA60C3C561}" presName="parentText" presStyleLbl="alignNode1" presStyleIdx="5" presStyleCnt="7" custScaleX="192751">
        <dgm:presLayoutVars>
          <dgm:chMax val="1"/>
          <dgm:bulletEnabled val="1"/>
        </dgm:presLayoutVars>
      </dgm:prSet>
      <dgm:spPr/>
    </dgm:pt>
    <dgm:pt modelId="{DDCEEBD3-AEB4-4337-B3D6-C789376F313A}" type="pres">
      <dgm:prSet presAssocID="{5EDA317F-AB2E-47DE-BA46-16FA60C3C561}" presName="descendantText" presStyleLbl="alignAcc1" presStyleIdx="5" presStyleCnt="7" custScaleX="82118">
        <dgm:presLayoutVars>
          <dgm:bulletEnabled val="1"/>
        </dgm:presLayoutVars>
      </dgm:prSet>
      <dgm:spPr/>
    </dgm:pt>
    <dgm:pt modelId="{B2CFA4B7-4DFA-497F-8DFB-5957ADC6DBC6}" type="pres">
      <dgm:prSet presAssocID="{A75B061E-69EA-487C-8330-1430DA0F139D}" presName="sp" presStyleCnt="0"/>
      <dgm:spPr/>
    </dgm:pt>
    <dgm:pt modelId="{5C8B91B9-CC7A-45D7-A50A-6AA5D6EBD91B}" type="pres">
      <dgm:prSet presAssocID="{4ABC8B09-04D6-410A-B33B-7083EDBBC3E5}" presName="composite" presStyleCnt="0"/>
      <dgm:spPr/>
    </dgm:pt>
    <dgm:pt modelId="{0839651F-83EF-4CA3-B401-40D79C458E57}" type="pres">
      <dgm:prSet presAssocID="{4ABC8B09-04D6-410A-B33B-7083EDBBC3E5}" presName="parentText" presStyleLbl="alignNode1" presStyleIdx="6" presStyleCnt="7" custScaleX="192751">
        <dgm:presLayoutVars>
          <dgm:chMax val="1"/>
          <dgm:bulletEnabled val="1"/>
        </dgm:presLayoutVars>
      </dgm:prSet>
      <dgm:spPr/>
    </dgm:pt>
    <dgm:pt modelId="{4CCC939D-A028-4135-A751-2DD65DD8EB8E}" type="pres">
      <dgm:prSet presAssocID="{4ABC8B09-04D6-410A-B33B-7083EDBBC3E5}" presName="descendantText" presStyleLbl="alignAcc1" presStyleIdx="6" presStyleCnt="7" custScaleX="82118">
        <dgm:presLayoutVars>
          <dgm:bulletEnabled val="1"/>
        </dgm:presLayoutVars>
      </dgm:prSet>
      <dgm:spPr/>
    </dgm:pt>
  </dgm:ptLst>
  <dgm:cxnLst>
    <dgm:cxn modelId="{F5484211-C781-40CB-AF97-6BCEA2D59ECE}" srcId="{D71FC021-6A65-44D1-95B9-0E6C89079866}" destId="{91488830-5FAA-4C5C-8B93-E5F14E45E1F0}" srcOrd="0" destOrd="0" parTransId="{A8F776CA-E6D0-4CEC-9F3D-25E61B952C37}" sibTransId="{9607DBA3-0671-42B3-8A32-C4CA69BE5779}"/>
    <dgm:cxn modelId="{85354A1A-576B-4C29-BD76-10A4CDDF3537}" type="presOf" srcId="{349299C9-846E-4827-813A-349CCCE20782}" destId="{0E6948D5-9641-4666-874E-1C5C7B70898B}" srcOrd="0" destOrd="0" presId="urn:microsoft.com/office/officeart/2005/8/layout/chevron2"/>
    <dgm:cxn modelId="{03972B1E-9E44-4E38-8126-6EF8885D7B1A}" srcId="{9590FC77-3742-4942-977C-23CD33256206}" destId="{FAF7E15B-E583-4662-B3A4-EE69040B0945}" srcOrd="0" destOrd="0" parTransId="{77C7EB18-24F0-45D7-ADA1-BF68764C1834}" sibTransId="{E9650114-0C52-45B7-B238-595AD9EBA7FF}"/>
    <dgm:cxn modelId="{F0534A1E-7C0D-4E8C-9E42-B547CEBEBF0C}" srcId="{55C0B14E-AEA6-48D3-A387-ED4A3A3BF840}" destId="{9590FC77-3742-4942-977C-23CD33256206}" srcOrd="4" destOrd="0" parTransId="{EE06766A-251C-4BC4-AB1C-B587184C9E3B}" sibTransId="{814D3001-C355-4A96-9454-752ABAAF4193}"/>
    <dgm:cxn modelId="{EA233F29-1285-44D4-942F-0AEB43388529}" type="presOf" srcId="{4ABC8B09-04D6-410A-B33B-7083EDBBC3E5}" destId="{0839651F-83EF-4CA3-B401-40D79C458E57}" srcOrd="0" destOrd="0" presId="urn:microsoft.com/office/officeart/2005/8/layout/chevron2"/>
    <dgm:cxn modelId="{72388C2E-E863-4EB1-A684-E1EF96C07E61}" type="presOf" srcId="{4A6BB192-9983-4F48-BBC5-6E384EED7EC5}" destId="{7A94BCC3-3534-41CB-92A4-28B7D80D9173}" srcOrd="0" destOrd="1" presId="urn:microsoft.com/office/officeart/2005/8/layout/chevron2"/>
    <dgm:cxn modelId="{7B8F902E-4BA3-41AA-9991-54805A6B93DE}" srcId="{55C0B14E-AEA6-48D3-A387-ED4A3A3BF840}" destId="{5EDA317F-AB2E-47DE-BA46-16FA60C3C561}" srcOrd="5"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4A61DA41-3205-4097-A13E-80A4F84A97CF}" type="presOf" srcId="{5EDA317F-AB2E-47DE-BA46-16FA60C3C561}" destId="{1913D400-0C16-400E-A260-21BEEB011B68}" srcOrd="0" destOrd="0" presId="urn:microsoft.com/office/officeart/2005/8/layout/chevron2"/>
    <dgm:cxn modelId="{8E5B7744-E90A-413C-BF68-8E4023D95F6E}" srcId="{55C0B14E-AEA6-48D3-A387-ED4A3A3BF840}" destId="{4ABC8B09-04D6-410A-B33B-7083EDBBC3E5}" srcOrd="6" destOrd="0" parTransId="{9A49C2E2-9D16-4EEE-89AC-197B6C7B70F5}" sibTransId="{1F57F171-4DB2-40BC-B40E-1217D4A48BCB}"/>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2BE52EA3-6962-46F5-8BFF-3D8A9A68B056}"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E85A0B54-E6FA-40F1-9D48-957AA4A28575}" type="presOf" srcId="{91488830-5FAA-4C5C-8B93-E5F14E45E1F0}" destId="{EDAD6326-4382-42A3-9CE9-94F32BD61740}" srcOrd="0" destOrd="0" presId="urn:microsoft.com/office/officeart/2005/8/layout/chevron2"/>
    <dgm:cxn modelId="{115C7156-11E6-4099-9FD6-5E11E26C87DD}" type="presOf" srcId="{A698A6DB-E816-48EA-A973-9B34CCB1F3C2}" destId="{4CCC939D-A028-4135-A751-2DD65DD8EB8E}" srcOrd="0" destOrd="0" presId="urn:microsoft.com/office/officeart/2005/8/layout/chevron2"/>
    <dgm:cxn modelId="{B023DE77-F540-4F88-958F-5159B1439E23}" srcId="{D07AD3FD-84FF-467E-9693-752776549C61}" destId="{C9D008CC-1F27-431F-83FB-6B46D47EFB83}" srcOrd="0" destOrd="0" parTransId="{3C808949-DF28-415D-8882-3CFB47867BED}" sibTransId="{77D108A4-949E-45F2-BA43-2297DA5D5DB1}"/>
    <dgm:cxn modelId="{4065AA7A-DDDB-4BB6-96B9-AE186EDB8D37}" srcId="{4ABC8B09-04D6-410A-B33B-7083EDBBC3E5}" destId="{A698A6DB-E816-48EA-A973-9B34CCB1F3C2}" srcOrd="0" destOrd="0" parTransId="{5E2EA396-40D6-49E2-AEAD-44E668F86E4D}" sibTransId="{F2A542AE-4D65-4C87-A147-A665AC7C0369}"/>
    <dgm:cxn modelId="{1AB1D47B-8A0F-4037-943E-676A326A64D8}" type="presOf" srcId="{D71FC021-6A65-44D1-95B9-0E6C89079866}" destId="{A720B694-67D6-472D-AB7A-E11F344A58D1}" srcOrd="0" destOrd="0" presId="urn:microsoft.com/office/officeart/2005/8/layout/chevron2"/>
    <dgm:cxn modelId="{E7F5497C-B5EB-4FFE-976F-84F34DD75275}" type="presOf" srcId="{50F145FF-1B4A-4E07-9ABB-76FFB199D5FD}" destId="{0E6948D5-9641-4666-874E-1C5C7B70898B}" srcOrd="0" destOrd="1" presId="urn:microsoft.com/office/officeart/2005/8/layout/chevron2"/>
    <dgm:cxn modelId="{440C9E87-4961-4854-B735-5F07F9A9D309}" type="presOf" srcId="{FAF7E15B-E583-4662-B3A4-EE69040B0945}" destId="{7A94BCC3-3534-41CB-92A4-28B7D80D9173}" srcOrd="0" destOrd="0" presId="urn:microsoft.com/office/officeart/2005/8/layout/chevron2"/>
    <dgm:cxn modelId="{7A9B898E-D55B-4F10-A281-FFB8227D8C52}" srcId="{55C0B14E-AEA6-48D3-A387-ED4A3A3BF840}" destId="{2BE52EA3-6962-46F5-8BFF-3D8A9A68B056}" srcOrd="2" destOrd="0" parTransId="{64DDE2ED-7CE0-4CCE-888A-8483C194631C}" sibTransId="{245EC411-AEF6-460B-BC3A-F8EDE986EF86}"/>
    <dgm:cxn modelId="{8460958E-808E-412E-B92B-069B9CAF1A16}" type="presOf" srcId="{2BE52EA3-6962-46F5-8BFF-3D8A9A68B056}" destId="{750CEF5C-085A-4547-A464-8D9205171600}" srcOrd="0" destOrd="0" presId="urn:microsoft.com/office/officeart/2005/8/layout/chevron2"/>
    <dgm:cxn modelId="{53239C96-427C-420B-95DC-546F3B30ED65}" srcId="{55C0B14E-AEA6-48D3-A387-ED4A3A3BF840}" destId="{D71FC021-6A65-44D1-95B9-0E6C89079866}" srcOrd="3" destOrd="0" parTransId="{862AAE39-3AAD-40E3-BA20-90187BD73242}" sibTransId="{9B090D9D-470E-46E2-AABB-0368A52481AA}"/>
    <dgm:cxn modelId="{8BEE7EBA-1B5E-424A-A3C8-51E60ABBA577}" type="presOf" srcId="{AACEAFD5-63CF-4AFC-B46F-BE086C5D447C}" destId="{E8F7D3DD-A2C6-4D24-BB9A-67E24D289B7C}" srcOrd="0" destOrd="0" presId="urn:microsoft.com/office/officeart/2005/8/layout/chevron2"/>
    <dgm:cxn modelId="{CB45C3BA-2304-4976-B747-7BED1C6F0091}" type="presOf" srcId="{9590FC77-3742-4942-977C-23CD33256206}" destId="{24BCFFD9-3A69-46F0-9871-62C708649AA1}" srcOrd="0" destOrd="0" presId="urn:microsoft.com/office/officeart/2005/8/layout/chevron2"/>
    <dgm:cxn modelId="{F8E7F4BA-BF60-43B1-8333-50120DB88A88}" type="presOf" srcId="{C9D008CC-1F27-431F-83FB-6B46D47EFB83}" destId="{D284062F-4936-48A3-95F8-9C45F1BB56C6}" srcOrd="0" destOrd="0" presId="urn:microsoft.com/office/officeart/2005/8/layout/chevron2"/>
    <dgm:cxn modelId="{AE101ABC-7EA3-4444-A576-8AB15A371C84}" srcId="{55C0B14E-AEA6-48D3-A387-ED4A3A3BF840}" destId="{AACEAFD5-63CF-4AFC-B46F-BE086C5D447C}" srcOrd="0" destOrd="0" parTransId="{7A0BD8EC-BB4A-4912-A54E-6F39B681264E}" sibTransId="{7A8D4B4D-06E9-4958-810D-A6226B6AC588}"/>
    <dgm:cxn modelId="{D65C04CB-FCB2-4E78-8359-2AAAFB1D0188}" type="presOf" srcId="{55C0B14E-AEA6-48D3-A387-ED4A3A3BF840}" destId="{1EEAAEB1-6591-4E6C-A3A7-49A56E6B4514}" srcOrd="0" destOrd="0" presId="urn:microsoft.com/office/officeart/2005/8/layout/chevron2"/>
    <dgm:cxn modelId="{57A314E4-6E73-4100-AE2F-B6B1DCF0BA26}" srcId="{AACEAFD5-63CF-4AFC-B46F-BE086C5D447C}" destId="{50F145FF-1B4A-4E07-9ABB-76FFB199D5FD}" srcOrd="1" destOrd="0" parTransId="{D61F354C-F1F3-44E1-8FA0-A874E08A90B0}" sibTransId="{0F3C59C2-16F8-4B1B-9CE4-B88B76F2A35E}"/>
    <dgm:cxn modelId="{E3115EEA-DE9C-4F06-B8B3-BEB263D5F2B1}" srcId="{9590FC77-3742-4942-977C-23CD33256206}" destId="{4A6BB192-9983-4F48-BBC5-6E384EED7EC5}" srcOrd="1" destOrd="0" parTransId="{230A6E4A-6CED-4DC0-AEFE-6859FE07B658}" sibTransId="{0B568EC2-5D2A-4B00-8047-B7832F245B44}"/>
    <dgm:cxn modelId="{4C3DACEA-C4A4-40C4-8ABB-0061E114FE07}" type="presOf" srcId="{5D70EFF5-8B31-4A1F-AE44-51E4CF0013EB}" destId="{3874AEDC-0186-419C-8D4B-6090A447897C}" srcOrd="0" destOrd="0" presId="urn:microsoft.com/office/officeart/2005/8/layout/chevron2"/>
    <dgm:cxn modelId="{E7E1B2EF-13EA-4E00-A546-A395D41BE4AC}" type="presOf" srcId="{D07AD3FD-84FF-467E-9693-752776549C61}" destId="{19C76C81-5B0C-4245-8851-80B2D7851DDD}" srcOrd="0" destOrd="0" presId="urn:microsoft.com/office/officeart/2005/8/layout/chevron2"/>
    <dgm:cxn modelId="{BFD05AFF-67E7-48F8-AE7B-D46718D6588C}" type="presOf" srcId="{F757DBC8-3670-4122-937A-47DB91C0F3FE}" destId="{DDCEEBD3-AEB4-4337-B3D6-C789376F313A}" srcOrd="0" destOrd="0" presId="urn:microsoft.com/office/officeart/2005/8/layout/chevron2"/>
    <dgm:cxn modelId="{20A60E99-BE47-4AE9-B103-C86A5DBDEE6F}" type="presParOf" srcId="{1EEAAEB1-6591-4E6C-A3A7-49A56E6B4514}" destId="{3DC144FF-106F-4B1E-A6ED-09891F345999}" srcOrd="0" destOrd="0" presId="urn:microsoft.com/office/officeart/2005/8/layout/chevron2"/>
    <dgm:cxn modelId="{197596BE-FEB8-4E02-B31C-448DFCCF623E}" type="presParOf" srcId="{3DC144FF-106F-4B1E-A6ED-09891F345999}" destId="{E8F7D3DD-A2C6-4D24-BB9A-67E24D289B7C}" srcOrd="0" destOrd="0" presId="urn:microsoft.com/office/officeart/2005/8/layout/chevron2"/>
    <dgm:cxn modelId="{F7A102F8-C656-4F66-8347-385FAB26598F}" type="presParOf" srcId="{3DC144FF-106F-4B1E-A6ED-09891F345999}" destId="{0E6948D5-9641-4666-874E-1C5C7B70898B}" srcOrd="1" destOrd="0" presId="urn:microsoft.com/office/officeart/2005/8/layout/chevron2"/>
    <dgm:cxn modelId="{A278596A-C954-4D54-BC4B-59C0C7D0B91D}" type="presParOf" srcId="{1EEAAEB1-6591-4E6C-A3A7-49A56E6B4514}" destId="{E3F2FF2D-5110-46FB-A131-BD53AABE466A}" srcOrd="1" destOrd="0" presId="urn:microsoft.com/office/officeart/2005/8/layout/chevron2"/>
    <dgm:cxn modelId="{DA5BA5E9-19B5-4C43-933A-386F7E41D34D}" type="presParOf" srcId="{1EEAAEB1-6591-4E6C-A3A7-49A56E6B4514}" destId="{40C62AAB-30E3-4A96-8F9E-AB791CBEC142}" srcOrd="2" destOrd="0" presId="urn:microsoft.com/office/officeart/2005/8/layout/chevron2"/>
    <dgm:cxn modelId="{0F93F8E5-AFFD-48E9-8317-A2F9566238A2}" type="presParOf" srcId="{40C62AAB-30E3-4A96-8F9E-AB791CBEC142}" destId="{19C76C81-5B0C-4245-8851-80B2D7851DDD}" srcOrd="0" destOrd="0" presId="urn:microsoft.com/office/officeart/2005/8/layout/chevron2"/>
    <dgm:cxn modelId="{1E7E6AF8-5B28-4828-A651-203895659EAE}" type="presParOf" srcId="{40C62AAB-30E3-4A96-8F9E-AB791CBEC142}" destId="{D284062F-4936-48A3-95F8-9C45F1BB56C6}" srcOrd="1" destOrd="0" presId="urn:microsoft.com/office/officeart/2005/8/layout/chevron2"/>
    <dgm:cxn modelId="{32A6EF22-E185-47CC-98B5-A76806683BBC}" type="presParOf" srcId="{1EEAAEB1-6591-4E6C-A3A7-49A56E6B4514}" destId="{AF8D7894-9FB8-46E8-ACC6-8A2C6A2363C9}" srcOrd="3" destOrd="0" presId="urn:microsoft.com/office/officeart/2005/8/layout/chevron2"/>
    <dgm:cxn modelId="{817457CF-D0F7-4F90-B20B-B644BA8A804E}" type="presParOf" srcId="{1EEAAEB1-6591-4E6C-A3A7-49A56E6B4514}" destId="{F62FFE7E-7870-48E2-9966-1B76D81F1A51}" srcOrd="4" destOrd="0" presId="urn:microsoft.com/office/officeart/2005/8/layout/chevron2"/>
    <dgm:cxn modelId="{BF15B9C2-9B81-404B-909B-F22244F68A40}" type="presParOf" srcId="{F62FFE7E-7870-48E2-9966-1B76D81F1A51}" destId="{750CEF5C-085A-4547-A464-8D9205171600}" srcOrd="0" destOrd="0" presId="urn:microsoft.com/office/officeart/2005/8/layout/chevron2"/>
    <dgm:cxn modelId="{490101B9-7E2A-41E8-A662-2B005CA7F7EC}" type="presParOf" srcId="{F62FFE7E-7870-48E2-9966-1B76D81F1A51}" destId="{3874AEDC-0186-419C-8D4B-6090A447897C}" srcOrd="1" destOrd="0" presId="urn:microsoft.com/office/officeart/2005/8/layout/chevron2"/>
    <dgm:cxn modelId="{D8E122E2-46F8-47D0-BA87-132D0C3394D1}" type="presParOf" srcId="{1EEAAEB1-6591-4E6C-A3A7-49A56E6B4514}" destId="{6FF3CE97-2586-45B3-9EE1-1D1CBB60481A}" srcOrd="5" destOrd="0" presId="urn:microsoft.com/office/officeart/2005/8/layout/chevron2"/>
    <dgm:cxn modelId="{CC5253CB-CC34-4AEC-BDBE-D2E908D0B53B}" type="presParOf" srcId="{1EEAAEB1-6591-4E6C-A3A7-49A56E6B4514}" destId="{BCF20681-A5CD-412D-B7A7-B72CC47749AE}" srcOrd="6" destOrd="0" presId="urn:microsoft.com/office/officeart/2005/8/layout/chevron2"/>
    <dgm:cxn modelId="{2363BCE1-7890-4ADE-97C4-FF5977FA7E6F}" type="presParOf" srcId="{BCF20681-A5CD-412D-B7A7-B72CC47749AE}" destId="{A720B694-67D6-472D-AB7A-E11F344A58D1}" srcOrd="0" destOrd="0" presId="urn:microsoft.com/office/officeart/2005/8/layout/chevron2"/>
    <dgm:cxn modelId="{2B3AF52A-4AEA-421D-8F31-D37F68BA7DF3}" type="presParOf" srcId="{BCF20681-A5CD-412D-B7A7-B72CC47749AE}" destId="{EDAD6326-4382-42A3-9CE9-94F32BD61740}" srcOrd="1" destOrd="0" presId="urn:microsoft.com/office/officeart/2005/8/layout/chevron2"/>
    <dgm:cxn modelId="{255A241D-1F57-45D1-8C65-A455D6062034}" type="presParOf" srcId="{1EEAAEB1-6591-4E6C-A3A7-49A56E6B4514}" destId="{66C8FD5A-023D-4557-8412-E7ED7D82BFE4}" srcOrd="7" destOrd="0" presId="urn:microsoft.com/office/officeart/2005/8/layout/chevron2"/>
    <dgm:cxn modelId="{9FA75237-357D-474E-94CB-635E89D2A5ED}" type="presParOf" srcId="{1EEAAEB1-6591-4E6C-A3A7-49A56E6B4514}" destId="{0E213392-826A-4656-BCF6-FC7DE74C59AD}" srcOrd="8" destOrd="0" presId="urn:microsoft.com/office/officeart/2005/8/layout/chevron2"/>
    <dgm:cxn modelId="{D832D360-F16C-4FCF-9B01-EFE6A295B9B2}" type="presParOf" srcId="{0E213392-826A-4656-BCF6-FC7DE74C59AD}" destId="{24BCFFD9-3A69-46F0-9871-62C708649AA1}" srcOrd="0" destOrd="0" presId="urn:microsoft.com/office/officeart/2005/8/layout/chevron2"/>
    <dgm:cxn modelId="{DDC0C98F-8BE4-4402-94F1-3A8BD7CEE803}" type="presParOf" srcId="{0E213392-826A-4656-BCF6-FC7DE74C59AD}" destId="{7A94BCC3-3534-41CB-92A4-28B7D80D9173}" srcOrd="1" destOrd="0" presId="urn:microsoft.com/office/officeart/2005/8/layout/chevron2"/>
    <dgm:cxn modelId="{7A361B42-0CA0-4939-9B4B-E77925F063C0}" type="presParOf" srcId="{1EEAAEB1-6591-4E6C-A3A7-49A56E6B4514}" destId="{1A55B9B8-3F5E-491A-9247-759067C591DC}" srcOrd="9" destOrd="0" presId="urn:microsoft.com/office/officeart/2005/8/layout/chevron2"/>
    <dgm:cxn modelId="{DBBCCE48-B5BE-4F16-AA14-0041F7576C4A}" type="presParOf" srcId="{1EEAAEB1-6591-4E6C-A3A7-49A56E6B4514}" destId="{4C66209D-174F-4634-84C9-FFC9A9767940}" srcOrd="10" destOrd="0" presId="urn:microsoft.com/office/officeart/2005/8/layout/chevron2"/>
    <dgm:cxn modelId="{837CB25D-E563-4499-BDF3-FE1581F0F49D}" type="presParOf" srcId="{4C66209D-174F-4634-84C9-FFC9A9767940}" destId="{1913D400-0C16-400E-A260-21BEEB011B68}" srcOrd="0" destOrd="0" presId="urn:microsoft.com/office/officeart/2005/8/layout/chevron2"/>
    <dgm:cxn modelId="{2C4D071F-E68A-404D-A6ED-F6EB934BBC85}" type="presParOf" srcId="{4C66209D-174F-4634-84C9-FFC9A9767940}" destId="{DDCEEBD3-AEB4-4337-B3D6-C789376F313A}" srcOrd="1" destOrd="0" presId="urn:microsoft.com/office/officeart/2005/8/layout/chevron2"/>
    <dgm:cxn modelId="{1A56D57F-680A-47A8-A4C9-0B40AB29B716}" type="presParOf" srcId="{1EEAAEB1-6591-4E6C-A3A7-49A56E6B4514}" destId="{B2CFA4B7-4DFA-497F-8DFB-5957ADC6DBC6}" srcOrd="11" destOrd="0" presId="urn:microsoft.com/office/officeart/2005/8/layout/chevron2"/>
    <dgm:cxn modelId="{54700F6D-F4AC-43A2-8B73-9D095912BAF6}" type="presParOf" srcId="{1EEAAEB1-6591-4E6C-A3A7-49A56E6B4514}" destId="{5C8B91B9-CC7A-45D7-A50A-6AA5D6EBD91B}" srcOrd="12" destOrd="0" presId="urn:microsoft.com/office/officeart/2005/8/layout/chevron2"/>
    <dgm:cxn modelId="{18BB4BDB-C8E4-46B4-A37E-E8C44FB0D1FB}" type="presParOf" srcId="{5C8B91B9-CC7A-45D7-A50A-6AA5D6EBD91B}" destId="{0839651F-83EF-4CA3-B401-40D79C458E57}" srcOrd="0" destOrd="0" presId="urn:microsoft.com/office/officeart/2005/8/layout/chevron2"/>
    <dgm:cxn modelId="{E7C94829-1E1A-4A85-82D9-7CCB1F5CD500}" type="presParOf" srcId="{5C8B91B9-CC7A-45D7-A50A-6AA5D6EBD91B}" destId="{4CCC939D-A028-4135-A751-2DD65DD8EB8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C3091-E13A-4481-9D7B-10AEA58EC30F}">
      <dsp:nvSpPr>
        <dsp:cNvPr id="0" name=""/>
        <dsp:cNvSpPr/>
      </dsp:nvSpPr>
      <dsp:spPr>
        <a:xfrm>
          <a:off x="0" y="0"/>
          <a:ext cx="3749110" cy="7332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The dataset had 15 features from 59 different brand of vehicle. 5 were Numerical and 10 Categorical features</a:t>
          </a:r>
        </a:p>
      </dsp:txBody>
      <dsp:txXfrm>
        <a:off x="21477" y="21477"/>
        <a:ext cx="2872036" cy="690338"/>
      </dsp:txXfrm>
    </dsp:sp>
    <dsp:sp modelId="{A98928C1-D10A-4464-9534-5241C2C4C28A}">
      <dsp:nvSpPr>
        <dsp:cNvPr id="0" name=""/>
        <dsp:cNvSpPr/>
      </dsp:nvSpPr>
      <dsp:spPr>
        <a:xfrm>
          <a:off x="279966" y="835138"/>
          <a:ext cx="3749110" cy="7332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This modeling was done only on Toyota vehicle of interest.</a:t>
          </a:r>
        </a:p>
      </dsp:txBody>
      <dsp:txXfrm>
        <a:off x="301443" y="856615"/>
        <a:ext cx="2949550" cy="690338"/>
      </dsp:txXfrm>
    </dsp:sp>
    <dsp:sp modelId="{99D03C89-EBD1-4D48-9B02-0958DEDCE227}">
      <dsp:nvSpPr>
        <dsp:cNvPr id="0" name=""/>
        <dsp:cNvSpPr/>
      </dsp:nvSpPr>
      <dsp:spPr>
        <a:xfrm>
          <a:off x="559932" y="1670277"/>
          <a:ext cx="3749110" cy="7332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Upon Exploring the data Variant and Series features were dropped because of inconsistent data.</a:t>
          </a:r>
        </a:p>
      </dsp:txBody>
      <dsp:txXfrm>
        <a:off x="581409" y="1691754"/>
        <a:ext cx="2949550" cy="690338"/>
      </dsp:txXfrm>
    </dsp:sp>
    <dsp:sp modelId="{CB22755B-6F44-4CF3-8449-4BF74D8BC79C}">
      <dsp:nvSpPr>
        <dsp:cNvPr id="0" name=""/>
        <dsp:cNvSpPr/>
      </dsp:nvSpPr>
      <dsp:spPr>
        <a:xfrm>
          <a:off x="839898" y="2505416"/>
          <a:ext cx="3749110" cy="7332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Some of the incorrect spelling were corrected and two incorrect color column items were dropped.</a:t>
          </a:r>
        </a:p>
      </dsp:txBody>
      <dsp:txXfrm>
        <a:off x="861375" y="2526893"/>
        <a:ext cx="2949550" cy="690338"/>
      </dsp:txXfrm>
    </dsp:sp>
    <dsp:sp modelId="{559A0673-2AFD-41D6-8F49-D52568726AD9}">
      <dsp:nvSpPr>
        <dsp:cNvPr id="0" name=""/>
        <dsp:cNvSpPr/>
      </dsp:nvSpPr>
      <dsp:spPr>
        <a:xfrm>
          <a:off x="1119864" y="3340555"/>
          <a:ext cx="3749110" cy="7332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Data was standardized and scaled before modelling were done.</a:t>
          </a:r>
        </a:p>
      </dsp:txBody>
      <dsp:txXfrm>
        <a:off x="1141341" y="3362032"/>
        <a:ext cx="2949550" cy="690338"/>
      </dsp:txXfrm>
    </dsp:sp>
    <dsp:sp modelId="{D6267B91-8604-4558-B790-F2DE8CA756E8}">
      <dsp:nvSpPr>
        <dsp:cNvPr id="0" name=""/>
        <dsp:cNvSpPr/>
      </dsp:nvSpPr>
      <dsp:spPr>
        <a:xfrm>
          <a:off x="3272470" y="535711"/>
          <a:ext cx="476640" cy="4766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3379714" y="535711"/>
        <a:ext cx="262152" cy="358672"/>
      </dsp:txXfrm>
    </dsp:sp>
    <dsp:sp modelId="{8EE6DD95-289C-4FE7-B318-C973FE40ABA1}">
      <dsp:nvSpPr>
        <dsp:cNvPr id="0" name=""/>
        <dsp:cNvSpPr/>
      </dsp:nvSpPr>
      <dsp:spPr>
        <a:xfrm>
          <a:off x="3552436" y="1370849"/>
          <a:ext cx="476640" cy="4766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3659680" y="1370849"/>
        <a:ext cx="262152" cy="358672"/>
      </dsp:txXfrm>
    </dsp:sp>
    <dsp:sp modelId="{44BEA294-0ED2-4A7C-B04C-6190C354A35D}">
      <dsp:nvSpPr>
        <dsp:cNvPr id="0" name=""/>
        <dsp:cNvSpPr/>
      </dsp:nvSpPr>
      <dsp:spPr>
        <a:xfrm>
          <a:off x="3832402" y="2193767"/>
          <a:ext cx="476640" cy="4766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3939646" y="2193767"/>
        <a:ext cx="262152" cy="358672"/>
      </dsp:txXfrm>
    </dsp:sp>
    <dsp:sp modelId="{CC435C97-F08D-4953-BECD-AD7680E35BED}">
      <dsp:nvSpPr>
        <dsp:cNvPr id="0" name=""/>
        <dsp:cNvSpPr/>
      </dsp:nvSpPr>
      <dsp:spPr>
        <a:xfrm>
          <a:off x="4112368" y="3037053"/>
          <a:ext cx="476640" cy="4766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219612" y="3037053"/>
        <a:ext cx="262152" cy="358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F7D3DD-A2C6-4D24-BB9A-67E24D289B7C}">
      <dsp:nvSpPr>
        <dsp:cNvPr id="0" name=""/>
        <dsp:cNvSpPr/>
      </dsp:nvSpPr>
      <dsp:spPr>
        <a:xfrm rot="5400000">
          <a:off x="828743" y="-152443"/>
          <a:ext cx="908791" cy="1226193"/>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baseline="0" dirty="0">
              <a:solidFill>
                <a:schemeClr val="tx1"/>
              </a:solidFill>
            </a:rPr>
            <a:t>Data Acquisitions</a:t>
          </a:r>
        </a:p>
      </dsp:txBody>
      <dsp:txXfrm rot="-5400000">
        <a:off x="670042" y="6258"/>
        <a:ext cx="1226193" cy="908791"/>
      </dsp:txXfrm>
    </dsp:sp>
    <dsp:sp modelId="{0E6948D5-9641-4666-874E-1C5C7B70898B}">
      <dsp:nvSpPr>
        <dsp:cNvPr id="0" name=""/>
        <dsp:cNvSpPr/>
      </dsp:nvSpPr>
      <dsp:spPr>
        <a:xfrm rot="5400000">
          <a:off x="3848039" y="-1430633"/>
          <a:ext cx="590714" cy="3736342"/>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just" defTabSz="577850">
            <a:lnSpc>
              <a:spcPct val="90000"/>
            </a:lnSpc>
            <a:spcBef>
              <a:spcPct val="0"/>
            </a:spcBef>
            <a:spcAft>
              <a:spcPct val="15000"/>
            </a:spcAft>
            <a:buChar char="•"/>
          </a:pPr>
          <a:r>
            <a:rPr lang="en-US" sz="1300" kern="1200" baseline="0" dirty="0"/>
            <a:t>Downloaded data from Kaggle Project</a:t>
          </a:r>
        </a:p>
        <a:p>
          <a:pPr marL="114300" lvl="1" indent="-114300" algn="l" defTabSz="577850">
            <a:lnSpc>
              <a:spcPct val="90000"/>
            </a:lnSpc>
            <a:spcBef>
              <a:spcPct val="0"/>
            </a:spcBef>
            <a:spcAft>
              <a:spcPct val="15000"/>
            </a:spcAft>
            <a:buChar char="•"/>
          </a:pPr>
          <a:endParaRPr lang="en-US" sz="1300" kern="1200" baseline="0" dirty="0"/>
        </a:p>
      </dsp:txBody>
      <dsp:txXfrm rot="-5400000">
        <a:off x="2275225" y="171017"/>
        <a:ext cx="3707506" cy="533042"/>
      </dsp:txXfrm>
    </dsp:sp>
    <dsp:sp modelId="{19C76C81-5B0C-4245-8851-80B2D7851DDD}">
      <dsp:nvSpPr>
        <dsp:cNvPr id="0" name=""/>
        <dsp:cNvSpPr/>
      </dsp:nvSpPr>
      <dsp:spPr>
        <a:xfrm rot="5400000">
          <a:off x="828743" y="673513"/>
          <a:ext cx="908791" cy="1226193"/>
        </a:xfrm>
        <a:prstGeom prst="chevron">
          <a:avLst/>
        </a:prstGeom>
        <a:solidFill>
          <a:schemeClr val="accent2">
            <a:hueOff val="1027216"/>
            <a:satOff val="0"/>
            <a:lumOff val="3105"/>
            <a:alphaOff val="0"/>
          </a:schemeClr>
        </a:solidFill>
        <a:ln w="12700" cap="flat" cmpd="sng" algn="ctr">
          <a:solidFill>
            <a:schemeClr val="accent2">
              <a:hueOff val="1027216"/>
              <a:satOff val="0"/>
              <a:lumOff val="310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baseline="0" dirty="0">
              <a:solidFill>
                <a:schemeClr val="tx1"/>
              </a:solidFill>
            </a:rPr>
            <a:t>Data Exploration and Statistical analysis</a:t>
          </a:r>
        </a:p>
      </dsp:txBody>
      <dsp:txXfrm rot="-5400000">
        <a:off x="670042" y="832214"/>
        <a:ext cx="1226193" cy="908791"/>
      </dsp:txXfrm>
    </dsp:sp>
    <dsp:sp modelId="{D284062F-4936-48A3-95F8-9C45F1BB56C6}">
      <dsp:nvSpPr>
        <dsp:cNvPr id="0" name=""/>
        <dsp:cNvSpPr/>
      </dsp:nvSpPr>
      <dsp:spPr>
        <a:xfrm rot="5400000">
          <a:off x="5002931" y="-1908391"/>
          <a:ext cx="590714" cy="6071924"/>
        </a:xfrm>
        <a:prstGeom prst="round2SameRect">
          <a:avLst/>
        </a:prstGeom>
        <a:solidFill>
          <a:schemeClr val="lt1">
            <a:alpha val="90000"/>
            <a:hueOff val="0"/>
            <a:satOff val="0"/>
            <a:lumOff val="0"/>
            <a:alphaOff val="0"/>
          </a:schemeClr>
        </a:solidFill>
        <a:ln w="12700" cap="flat" cmpd="sng" algn="ctr">
          <a:solidFill>
            <a:schemeClr val="accent2">
              <a:hueOff val="1027216"/>
              <a:satOff val="0"/>
              <a:lumOff val="31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NZ" sz="1300" kern="1200" baseline="0" dirty="0"/>
            <a:t>Explored the data – Plot the bar graph to study the market </a:t>
          </a:r>
        </a:p>
      </dsp:txBody>
      <dsp:txXfrm rot="-5400000">
        <a:off x="2262326" y="861050"/>
        <a:ext cx="6043088" cy="533042"/>
      </dsp:txXfrm>
    </dsp:sp>
    <dsp:sp modelId="{750CEF5C-085A-4547-A464-8D9205171600}">
      <dsp:nvSpPr>
        <dsp:cNvPr id="0" name=""/>
        <dsp:cNvSpPr/>
      </dsp:nvSpPr>
      <dsp:spPr>
        <a:xfrm rot="5400000">
          <a:off x="828743" y="1499470"/>
          <a:ext cx="908791" cy="1226193"/>
        </a:xfrm>
        <a:prstGeom prst="chevron">
          <a:avLst/>
        </a:prstGeom>
        <a:solidFill>
          <a:schemeClr val="accent2">
            <a:hueOff val="2054433"/>
            <a:satOff val="0"/>
            <a:lumOff val="6209"/>
            <a:alphaOff val="0"/>
          </a:schemeClr>
        </a:solidFill>
        <a:ln w="12700" cap="flat" cmpd="sng" algn="ctr">
          <a:solidFill>
            <a:schemeClr val="accent2">
              <a:hueOff val="2054433"/>
              <a:satOff val="0"/>
              <a:lumOff val="620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baseline="0" dirty="0">
              <a:solidFill>
                <a:schemeClr val="tx1"/>
              </a:solidFill>
            </a:rPr>
            <a:t>Data Preprocessing</a:t>
          </a:r>
        </a:p>
      </dsp:txBody>
      <dsp:txXfrm rot="-5400000">
        <a:off x="670042" y="1658171"/>
        <a:ext cx="1226193" cy="908791"/>
      </dsp:txXfrm>
    </dsp:sp>
    <dsp:sp modelId="{3874AEDC-0186-419C-8D4B-6090A447897C}">
      <dsp:nvSpPr>
        <dsp:cNvPr id="0" name=""/>
        <dsp:cNvSpPr/>
      </dsp:nvSpPr>
      <dsp:spPr>
        <a:xfrm rot="5400000">
          <a:off x="5002931" y="-1082434"/>
          <a:ext cx="590714" cy="6071924"/>
        </a:xfrm>
        <a:prstGeom prst="round2SameRect">
          <a:avLst/>
        </a:prstGeom>
        <a:solidFill>
          <a:schemeClr val="lt1">
            <a:alpha val="90000"/>
            <a:hueOff val="0"/>
            <a:satOff val="0"/>
            <a:lumOff val="0"/>
            <a:alphaOff val="0"/>
          </a:schemeClr>
        </a:solidFill>
        <a:ln w="12700" cap="flat" cmpd="sng" algn="ctr">
          <a:solidFill>
            <a:schemeClr val="accent2">
              <a:hueOff val="2054433"/>
              <a:satOff val="0"/>
              <a:lumOff val="62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baseline="0" dirty="0"/>
            <a:t>Standardized and scaled the data. One hot coding</a:t>
          </a:r>
        </a:p>
      </dsp:txBody>
      <dsp:txXfrm rot="-5400000">
        <a:off x="2262326" y="1687007"/>
        <a:ext cx="6043088" cy="533042"/>
      </dsp:txXfrm>
    </dsp:sp>
    <dsp:sp modelId="{A720B694-67D6-472D-AB7A-E11F344A58D1}">
      <dsp:nvSpPr>
        <dsp:cNvPr id="0" name=""/>
        <dsp:cNvSpPr/>
      </dsp:nvSpPr>
      <dsp:spPr>
        <a:xfrm rot="5400000">
          <a:off x="828743" y="2325427"/>
          <a:ext cx="908791" cy="1226193"/>
        </a:xfrm>
        <a:prstGeom prst="chevron">
          <a:avLst/>
        </a:prstGeom>
        <a:solidFill>
          <a:schemeClr val="accent2">
            <a:hueOff val="3081649"/>
            <a:satOff val="0"/>
            <a:lumOff val="9314"/>
            <a:alphaOff val="0"/>
          </a:schemeClr>
        </a:solidFill>
        <a:ln w="12700" cap="flat" cmpd="sng" algn="ctr">
          <a:solidFill>
            <a:schemeClr val="accent2">
              <a:hueOff val="3081649"/>
              <a:satOff val="0"/>
              <a:lumOff val="931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baseline="0" dirty="0">
              <a:solidFill>
                <a:schemeClr val="tx1"/>
              </a:solidFill>
            </a:rPr>
            <a:t>Data modeling</a:t>
          </a:r>
        </a:p>
      </dsp:txBody>
      <dsp:txXfrm rot="-5400000">
        <a:off x="670042" y="2484128"/>
        <a:ext cx="1226193" cy="908791"/>
      </dsp:txXfrm>
    </dsp:sp>
    <dsp:sp modelId="{EDAD6326-4382-42A3-9CE9-94F32BD61740}">
      <dsp:nvSpPr>
        <dsp:cNvPr id="0" name=""/>
        <dsp:cNvSpPr/>
      </dsp:nvSpPr>
      <dsp:spPr>
        <a:xfrm rot="5400000">
          <a:off x="5002931" y="-256476"/>
          <a:ext cx="590714" cy="6071924"/>
        </a:xfrm>
        <a:prstGeom prst="round2SameRect">
          <a:avLst/>
        </a:prstGeom>
        <a:solidFill>
          <a:schemeClr val="lt1">
            <a:alpha val="90000"/>
            <a:hueOff val="0"/>
            <a:satOff val="0"/>
            <a:lumOff val="0"/>
            <a:alphaOff val="0"/>
          </a:schemeClr>
        </a:solidFill>
        <a:ln w="12700" cap="flat" cmpd="sng" algn="ctr">
          <a:solidFill>
            <a:schemeClr val="accent2">
              <a:hueOff val="3081649"/>
              <a:satOff val="0"/>
              <a:lumOff val="9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NZ" sz="1300" kern="1200" baseline="0" dirty="0"/>
            <a:t>Support Vector Regressor, K Nearest Regressor, PLS Regression, Decision Tree Regressor, Gradient Boosting Regressor, MLP Regressor</a:t>
          </a:r>
        </a:p>
      </dsp:txBody>
      <dsp:txXfrm rot="-5400000">
        <a:off x="2262326" y="2512965"/>
        <a:ext cx="6043088" cy="533042"/>
      </dsp:txXfrm>
    </dsp:sp>
    <dsp:sp modelId="{24BCFFD9-3A69-46F0-9871-62C708649AA1}">
      <dsp:nvSpPr>
        <dsp:cNvPr id="0" name=""/>
        <dsp:cNvSpPr/>
      </dsp:nvSpPr>
      <dsp:spPr>
        <a:xfrm rot="5400000">
          <a:off x="828743" y="3151384"/>
          <a:ext cx="908791" cy="1226193"/>
        </a:xfrm>
        <a:prstGeom prst="chevron">
          <a:avLst/>
        </a:prstGeom>
        <a:solidFill>
          <a:schemeClr val="accent2">
            <a:hueOff val="4108866"/>
            <a:satOff val="0"/>
            <a:lumOff val="12419"/>
            <a:alphaOff val="0"/>
          </a:schemeClr>
        </a:solidFill>
        <a:ln w="12700" cap="flat" cmpd="sng" algn="ctr">
          <a:solidFill>
            <a:schemeClr val="accent2">
              <a:hueOff val="4108866"/>
              <a:satOff val="0"/>
              <a:lumOff val="1241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baseline="0" dirty="0">
              <a:solidFill>
                <a:schemeClr val="tx1"/>
              </a:solidFill>
            </a:rPr>
            <a:t>Testing the Models</a:t>
          </a:r>
        </a:p>
      </dsp:txBody>
      <dsp:txXfrm rot="-5400000">
        <a:off x="670042" y="3310085"/>
        <a:ext cx="1226193" cy="908791"/>
      </dsp:txXfrm>
    </dsp:sp>
    <dsp:sp modelId="{7A94BCC3-3534-41CB-92A4-28B7D80D9173}">
      <dsp:nvSpPr>
        <dsp:cNvPr id="0" name=""/>
        <dsp:cNvSpPr/>
      </dsp:nvSpPr>
      <dsp:spPr>
        <a:xfrm rot="5400000">
          <a:off x="5002931" y="569480"/>
          <a:ext cx="590714" cy="6071924"/>
        </a:xfrm>
        <a:prstGeom prst="round2SameRect">
          <a:avLst/>
        </a:prstGeom>
        <a:solidFill>
          <a:schemeClr val="lt1">
            <a:alpha val="90000"/>
            <a:hueOff val="0"/>
            <a:satOff val="0"/>
            <a:lumOff val="0"/>
            <a:alphaOff val="0"/>
          </a:schemeClr>
        </a:solidFill>
        <a:ln w="12700" cap="flat" cmpd="sng" algn="ctr">
          <a:solidFill>
            <a:schemeClr val="accent2">
              <a:hueOff val="4108866"/>
              <a:satOff val="0"/>
              <a:lumOff val="1241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endParaRPr lang="en-US" sz="1300" kern="1200" baseline="0"/>
        </a:p>
        <a:p>
          <a:pPr marL="114300" lvl="1" indent="-114300" algn="l" defTabSz="577850">
            <a:lnSpc>
              <a:spcPct val="90000"/>
            </a:lnSpc>
            <a:spcBef>
              <a:spcPct val="0"/>
            </a:spcBef>
            <a:spcAft>
              <a:spcPct val="15000"/>
            </a:spcAft>
            <a:buChar char="•"/>
          </a:pPr>
          <a:r>
            <a:rPr lang="en-US" sz="1300" kern="1200" baseline="0" dirty="0"/>
            <a:t>Used mean MSE and MAE to check for the errors, test accuracy </a:t>
          </a:r>
        </a:p>
      </dsp:txBody>
      <dsp:txXfrm rot="-5400000">
        <a:off x="2262326" y="3338921"/>
        <a:ext cx="6043088" cy="533042"/>
      </dsp:txXfrm>
    </dsp:sp>
    <dsp:sp modelId="{1913D400-0C16-400E-A260-21BEEB011B68}">
      <dsp:nvSpPr>
        <dsp:cNvPr id="0" name=""/>
        <dsp:cNvSpPr/>
      </dsp:nvSpPr>
      <dsp:spPr>
        <a:xfrm rot="5400000">
          <a:off x="828743" y="3977341"/>
          <a:ext cx="908791" cy="1226193"/>
        </a:xfrm>
        <a:prstGeom prst="chevron">
          <a:avLst/>
        </a:prstGeom>
        <a:solidFill>
          <a:schemeClr val="accent2">
            <a:hueOff val="5136081"/>
            <a:satOff val="0"/>
            <a:lumOff val="15523"/>
            <a:alphaOff val="0"/>
          </a:schemeClr>
        </a:solidFill>
        <a:ln w="12700" cap="flat" cmpd="sng" algn="ctr">
          <a:solidFill>
            <a:schemeClr val="accent2">
              <a:hueOff val="5136081"/>
              <a:satOff val="0"/>
              <a:lumOff val="1552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baseline="0">
              <a:solidFill>
                <a:schemeClr val="tx1"/>
              </a:solidFill>
            </a:rPr>
            <a:t>Outcome</a:t>
          </a:r>
        </a:p>
      </dsp:txBody>
      <dsp:txXfrm rot="-5400000">
        <a:off x="670042" y="4136042"/>
        <a:ext cx="1226193" cy="908791"/>
      </dsp:txXfrm>
    </dsp:sp>
    <dsp:sp modelId="{DDCEEBD3-AEB4-4337-B3D6-C789376F313A}">
      <dsp:nvSpPr>
        <dsp:cNvPr id="0" name=""/>
        <dsp:cNvSpPr/>
      </dsp:nvSpPr>
      <dsp:spPr>
        <a:xfrm rot="5400000">
          <a:off x="5002931" y="1395437"/>
          <a:ext cx="590714" cy="6071924"/>
        </a:xfrm>
        <a:prstGeom prst="round2SameRect">
          <a:avLst/>
        </a:prstGeom>
        <a:solidFill>
          <a:schemeClr val="lt1">
            <a:alpha val="90000"/>
            <a:hueOff val="0"/>
            <a:satOff val="0"/>
            <a:lumOff val="0"/>
            <a:alphaOff val="0"/>
          </a:schemeClr>
        </a:solidFill>
        <a:ln w="12700" cap="flat" cmpd="sng" algn="ctr">
          <a:solidFill>
            <a:schemeClr val="accent2">
              <a:hueOff val="5136081"/>
              <a:satOff val="0"/>
              <a:lumOff val="1552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baseline="0" dirty="0"/>
            <a:t>Plotted models compared actual and predicted and test results</a:t>
          </a:r>
        </a:p>
      </dsp:txBody>
      <dsp:txXfrm rot="-5400000">
        <a:off x="2262326" y="4164878"/>
        <a:ext cx="6043088" cy="533042"/>
      </dsp:txXfrm>
    </dsp:sp>
    <dsp:sp modelId="{0839651F-83EF-4CA3-B401-40D79C458E57}">
      <dsp:nvSpPr>
        <dsp:cNvPr id="0" name=""/>
        <dsp:cNvSpPr/>
      </dsp:nvSpPr>
      <dsp:spPr>
        <a:xfrm rot="5400000">
          <a:off x="828743" y="4803298"/>
          <a:ext cx="908791" cy="1226193"/>
        </a:xfrm>
        <a:prstGeom prst="chevron">
          <a:avLst/>
        </a:prstGeom>
        <a:solidFill>
          <a:schemeClr val="accent2">
            <a:hueOff val="6163298"/>
            <a:satOff val="0"/>
            <a:lumOff val="18628"/>
            <a:alphaOff val="0"/>
          </a:schemeClr>
        </a:solidFill>
        <a:ln w="12700" cap="flat" cmpd="sng" algn="ctr">
          <a:solidFill>
            <a:schemeClr val="accent2">
              <a:hueOff val="6163298"/>
              <a:satOff val="0"/>
              <a:lumOff val="1862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0" i="0" u="none" kern="1200" baseline="0" dirty="0">
              <a:solidFill>
                <a:schemeClr val="tx1"/>
              </a:solidFill>
            </a:rPr>
            <a:t>Conclusion </a:t>
          </a:r>
          <a:endParaRPr lang="en-US" sz="1100" kern="1200" baseline="0" dirty="0">
            <a:solidFill>
              <a:schemeClr val="tx1"/>
            </a:solidFill>
          </a:endParaRPr>
        </a:p>
      </dsp:txBody>
      <dsp:txXfrm rot="-5400000">
        <a:off x="670042" y="4961999"/>
        <a:ext cx="1226193" cy="908791"/>
      </dsp:txXfrm>
    </dsp:sp>
    <dsp:sp modelId="{4CCC939D-A028-4135-A751-2DD65DD8EB8E}">
      <dsp:nvSpPr>
        <dsp:cNvPr id="0" name=""/>
        <dsp:cNvSpPr/>
      </dsp:nvSpPr>
      <dsp:spPr>
        <a:xfrm rot="5400000">
          <a:off x="5002931" y="2221394"/>
          <a:ext cx="590714" cy="6071924"/>
        </a:xfrm>
        <a:prstGeom prst="round2SameRect">
          <a:avLst/>
        </a:prstGeom>
        <a:solidFill>
          <a:schemeClr val="lt1">
            <a:alpha val="90000"/>
            <a:hueOff val="0"/>
            <a:satOff val="0"/>
            <a:lumOff val="0"/>
            <a:alphaOff val="0"/>
          </a:schemeClr>
        </a:solidFill>
        <a:ln w="12700" cap="flat" cmpd="sng" algn="ctr">
          <a:solidFill>
            <a:schemeClr val="accent2">
              <a:hueOff val="6163298"/>
              <a:satOff val="0"/>
              <a:lumOff val="1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baseline="0"/>
            <a:t>Target to validate and include dropped features to see the performance </a:t>
          </a:r>
        </a:p>
      </dsp:txBody>
      <dsp:txXfrm rot="-5400000">
        <a:off x="2262326" y="4990835"/>
        <a:ext cx="6043088" cy="53304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6B1857-7F2F-4FA5-AC91-CA6CB406E5ED}" type="datetimeFigureOut">
              <a:rPr lang="en-US" smtClean="0"/>
              <a:t>2/18/2023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1AFB1-1A0D-4465-9C69-5C319B14D7BF}" type="slidenum">
              <a:rPr lang="en-US" smtClean="0"/>
              <a:t>‹#›</a:t>
            </a:fld>
            <a:endParaRPr lang="en-US" dirty="0"/>
          </a:p>
        </p:txBody>
      </p:sp>
    </p:spTree>
    <p:extLst>
      <p:ext uri="{BB962C8B-B14F-4D97-AF65-F5344CB8AC3E}">
        <p14:creationId xmlns:p14="http://schemas.microsoft.com/office/powerpoint/2010/main" val="2804275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537BDE-FCE3-41C4-B976-0DC28743AC5A}" type="slidenum">
              <a:rPr lang="en-US" smtClean="0"/>
              <a:t>14</a:t>
            </a:fld>
            <a:endParaRPr lang="en-US" dirty="0"/>
          </a:p>
        </p:txBody>
      </p:sp>
    </p:spTree>
    <p:extLst>
      <p:ext uri="{BB962C8B-B14F-4D97-AF65-F5344CB8AC3E}">
        <p14:creationId xmlns:p14="http://schemas.microsoft.com/office/powerpoint/2010/main" val="1509100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3A8F-B976-406D-827A-8714EFF80344}"/>
              </a:ext>
            </a:extLst>
          </p:cNvPr>
          <p:cNvSpPr>
            <a:spLocks noGrp="1"/>
          </p:cNvSpPr>
          <p:nvPr>
            <p:ph type="title" hasCustomPrompt="1"/>
          </p:nvPr>
        </p:nvSpPr>
        <p:spPr>
          <a:xfrm>
            <a:off x="793159" y="1348536"/>
            <a:ext cx="4076458" cy="3654827"/>
          </a:xfrm>
        </p:spPr>
        <p:txBody>
          <a:bodyPr anchor="b">
            <a:normAutofit/>
          </a:bodyPr>
          <a:lstStyle>
            <a:lvl1pPr algn="r">
              <a:defRPr lang="en-US" sz="3600" b="1" kern="1200" dirty="0">
                <a:solidFill>
                  <a:schemeClr val="bg1"/>
                </a:solidFill>
                <a:latin typeface="+mj-lt"/>
                <a:ea typeface="+mj-ea"/>
                <a:cs typeface="+mj-cs"/>
              </a:defRPr>
            </a:lvl1pPr>
          </a:lstStyle>
          <a:p>
            <a:r>
              <a:rPr lang="en-US" dirty="0"/>
              <a:t>CLICK TO EDIT MASTER TITLE STYLE</a:t>
            </a:r>
          </a:p>
        </p:txBody>
      </p:sp>
      <p:sp>
        <p:nvSpPr>
          <p:cNvPr id="7" name="Subtitle 2">
            <a:extLst>
              <a:ext uri="{FF2B5EF4-FFF2-40B4-BE49-F238E27FC236}">
                <a16:creationId xmlns:a16="http://schemas.microsoft.com/office/drawing/2014/main" id="{A4851079-28FC-41AF-8373-BD8382DEDA01}"/>
              </a:ext>
            </a:extLst>
          </p:cNvPr>
          <p:cNvSpPr>
            <a:spLocks noGrp="1"/>
          </p:cNvSpPr>
          <p:nvPr>
            <p:ph type="subTitle" idx="1" hasCustomPrompt="1"/>
          </p:nvPr>
        </p:nvSpPr>
        <p:spPr>
          <a:xfrm>
            <a:off x="793159" y="5170453"/>
            <a:ext cx="4076458" cy="990197"/>
          </a:xfrm>
        </p:spPr>
        <p:txBody>
          <a:bodyPr>
            <a:normAutofit/>
          </a:bodyPr>
          <a:lstStyle>
            <a:lvl1pPr marL="0" indent="0" algn="r">
              <a:buNone/>
              <a:defRPr sz="2400">
                <a:solidFill>
                  <a:schemeClr val="bg1"/>
                </a:solidFill>
              </a:defRPr>
            </a:lvl1pPr>
          </a:lstStyle>
          <a:p>
            <a:pPr algn="r"/>
            <a:r>
              <a:rPr lang="en-US" dirty="0">
                <a:solidFill>
                  <a:schemeClr val="bg1"/>
                </a:solidFill>
                <a:cs typeface="Calibri"/>
              </a:rPr>
              <a:t>Click to edit master text style</a:t>
            </a:r>
            <a:endParaRPr lang="en-US" dirty="0">
              <a:solidFill>
                <a:schemeClr val="bg1"/>
              </a:solidFill>
            </a:endParaRPr>
          </a:p>
        </p:txBody>
      </p:sp>
      <p:sp>
        <p:nvSpPr>
          <p:cNvPr id="15" name="Picture Placeholder 14">
            <a:extLst>
              <a:ext uri="{FF2B5EF4-FFF2-40B4-BE49-F238E27FC236}">
                <a16:creationId xmlns:a16="http://schemas.microsoft.com/office/drawing/2014/main" id="{4D6C3907-3C68-4C02-98EE-B36817B3763A}"/>
              </a:ext>
            </a:extLst>
          </p:cNvPr>
          <p:cNvSpPr>
            <a:spLocks noGrp="1"/>
          </p:cNvSpPr>
          <p:nvPr>
            <p:ph type="pic" sz="quarter" idx="13"/>
          </p:nvPr>
        </p:nvSpPr>
        <p:spPr>
          <a:xfrm>
            <a:off x="5457025" y="0"/>
            <a:ext cx="6734974" cy="6858001"/>
          </a:xfrm>
          <a:custGeom>
            <a:avLst/>
            <a:gdLst>
              <a:gd name="connsiteX0" fmla="*/ 1 w 6734974"/>
              <a:gd name="connsiteY0" fmla="*/ 6292661 h 6858001"/>
              <a:gd name="connsiteX1" fmla="*/ 6734974 w 6734974"/>
              <a:gd name="connsiteY1" fmla="*/ 6292661 h 6858001"/>
              <a:gd name="connsiteX2" fmla="*/ 6734974 w 6734974"/>
              <a:gd name="connsiteY2" fmla="*/ 6858001 h 6858001"/>
              <a:gd name="connsiteX3" fmla="*/ 1 w 6734974"/>
              <a:gd name="connsiteY3" fmla="*/ 6858001 h 6858001"/>
              <a:gd name="connsiteX4" fmla="*/ 0 w 6734974"/>
              <a:gd name="connsiteY4" fmla="*/ 0 h 6858001"/>
              <a:gd name="connsiteX5" fmla="*/ 6734973 w 6734974"/>
              <a:gd name="connsiteY5" fmla="*/ 0 h 6858001"/>
              <a:gd name="connsiteX6" fmla="*/ 6734973 w 6734974"/>
              <a:gd name="connsiteY6" fmla="*/ 6256019 h 6858001"/>
              <a:gd name="connsiteX7" fmla="*/ 0 w 6734974"/>
              <a:gd name="connsiteY7" fmla="*/ 625601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4974" h="6858001">
                <a:moveTo>
                  <a:pt x="1" y="6292661"/>
                </a:moveTo>
                <a:lnTo>
                  <a:pt x="6734974" y="6292661"/>
                </a:lnTo>
                <a:lnTo>
                  <a:pt x="6734974" y="6858001"/>
                </a:lnTo>
                <a:lnTo>
                  <a:pt x="1" y="6858001"/>
                </a:lnTo>
                <a:close/>
                <a:moveTo>
                  <a:pt x="0" y="0"/>
                </a:moveTo>
                <a:lnTo>
                  <a:pt x="6734973" y="0"/>
                </a:lnTo>
                <a:lnTo>
                  <a:pt x="6734973" y="6256019"/>
                </a:lnTo>
                <a:lnTo>
                  <a:pt x="0" y="6256019"/>
                </a:lnTo>
                <a:close/>
              </a:path>
            </a:pathLst>
          </a:custGeom>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5984E7FD-271C-4B10-826F-A323C479DDC9}"/>
              </a:ext>
              <a:ext uri="{C183D7F6-B498-43B3-948B-1728B52AA6E4}">
                <adec:decorative xmlns:adec="http://schemas.microsoft.com/office/drawing/2017/decorative" val="1"/>
              </a:ext>
            </a:extLst>
          </p:cNvPr>
          <p:cNvCxnSpPr>
            <a:cxnSpLocks/>
          </p:cNvCxnSpPr>
          <p:nvPr userDrawn="1"/>
        </p:nvCxnSpPr>
        <p:spPr>
          <a:xfrm flipH="1">
            <a:off x="793159" y="6274339"/>
            <a:ext cx="113988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049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9" y="1681163"/>
            <a:ext cx="328220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9" y="2505075"/>
            <a:ext cx="3282206"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446815" y="1681163"/>
            <a:ext cx="329837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446815" y="2505075"/>
            <a:ext cx="3298370"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Text Placeholder 4">
            <a:extLst>
              <a:ext uri="{FF2B5EF4-FFF2-40B4-BE49-F238E27FC236}">
                <a16:creationId xmlns:a16="http://schemas.microsoft.com/office/drawing/2014/main" id="{EF0B73B7-7EF9-4436-8B85-AC6CB551C086}"/>
              </a:ext>
            </a:extLst>
          </p:cNvPr>
          <p:cNvSpPr>
            <a:spLocks noGrp="1"/>
          </p:cNvSpPr>
          <p:nvPr>
            <p:ph type="body" sz="quarter" idx="13"/>
          </p:nvPr>
        </p:nvSpPr>
        <p:spPr>
          <a:xfrm>
            <a:off x="8053841" y="1681163"/>
            <a:ext cx="329837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012A1950-E837-4678-94B1-FA24467145A1}"/>
              </a:ext>
            </a:extLst>
          </p:cNvPr>
          <p:cNvSpPr>
            <a:spLocks noGrp="1"/>
          </p:cNvSpPr>
          <p:nvPr>
            <p:ph sz="quarter" idx="14"/>
          </p:nvPr>
        </p:nvSpPr>
        <p:spPr>
          <a:xfrm>
            <a:off x="8053841" y="2505075"/>
            <a:ext cx="3298370"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Graphic 15">
            <a:extLst>
              <a:ext uri="{FF2B5EF4-FFF2-40B4-BE49-F238E27FC236}">
                <a16:creationId xmlns:a16="http://schemas.microsoft.com/office/drawing/2014/main" id="{C425DB15-1B5A-4780-98B4-C0921A42F5E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96A2980-FE4D-41BC-9B3F-DEC465C64C2D}"/>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5" name="Graphic 14">
            <a:extLst>
              <a:ext uri="{FF2B5EF4-FFF2-40B4-BE49-F238E27FC236}">
                <a16:creationId xmlns:a16="http://schemas.microsoft.com/office/drawing/2014/main" id="{2BBEE260-2DCA-4E68-9719-2D94DA7933BA}"/>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896866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8E95D367-78A2-47F5-B8D8-808AF3A34589}"/>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8" name="Graphic 11">
            <a:extLst>
              <a:ext uri="{FF2B5EF4-FFF2-40B4-BE49-F238E27FC236}">
                <a16:creationId xmlns:a16="http://schemas.microsoft.com/office/drawing/2014/main" id="{6109EF88-13AD-41C1-97AF-8C27729818AE}"/>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9" name="Graphic 10">
            <a:extLst>
              <a:ext uri="{FF2B5EF4-FFF2-40B4-BE49-F238E27FC236}">
                <a16:creationId xmlns:a16="http://schemas.microsoft.com/office/drawing/2014/main" id="{45E9990E-4826-4D59-9C78-9A4A6CA115C1}"/>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8F2C717-2A7A-4268-8EAA-2647EC66720C}"/>
              </a:ext>
            </a:extLst>
          </p:cNvPr>
          <p:cNvSpPr>
            <a:spLocks noGrp="1"/>
          </p:cNvSpPr>
          <p:nvPr>
            <p:ph type="title"/>
          </p:nvPr>
        </p:nvSpPr>
        <p:spPr>
          <a:xfrm>
            <a:off x="838200" y="989031"/>
            <a:ext cx="4984628" cy="1491339"/>
          </a:xfrm>
        </p:spPr>
        <p:txBody>
          <a:bodyPr anchor="b">
            <a:normAutofit/>
          </a:bodyPr>
          <a:lstStyle>
            <a:lvl1pPr>
              <a:defRPr sz="5400"/>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FAFC668B-6914-4B3A-B7DF-20E1580B17B9}"/>
              </a:ext>
            </a:extLst>
          </p:cNvPr>
          <p:cNvSpPr>
            <a:spLocks noGrp="1"/>
          </p:cNvSpPr>
          <p:nvPr>
            <p:ph type="body" sz="quarter" idx="15"/>
          </p:nvPr>
        </p:nvSpPr>
        <p:spPr>
          <a:xfrm>
            <a:off x="838200" y="2814530"/>
            <a:ext cx="4984628" cy="3359258"/>
          </a:xfrm>
        </p:spPr>
        <p:txBody>
          <a:bodyPr>
            <a:normAutofit/>
          </a:bodyPr>
          <a:lstStyle>
            <a:lvl1pPr marL="0" indent="0">
              <a:buNone/>
              <a:defRPr lang="en-US" sz="1800" kern="1200" dirty="0" smtClean="0">
                <a:solidFill>
                  <a:schemeClr val="tx1"/>
                </a:solidFill>
                <a:latin typeface="+mn-lt"/>
                <a:ea typeface="+mn-ea"/>
                <a:cs typeface="+mn-cs"/>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97407AA4-CC80-45E8-B78C-F0CF17563888}"/>
              </a:ext>
            </a:extLst>
          </p:cNvPr>
          <p:cNvSpPr>
            <a:spLocks noGrp="1"/>
          </p:cNvSpPr>
          <p:nvPr>
            <p:ph type="pic" sz="quarter" idx="13"/>
          </p:nvPr>
        </p:nvSpPr>
        <p:spPr>
          <a:xfrm>
            <a:off x="7464666" y="1678220"/>
            <a:ext cx="4267645" cy="4267645"/>
          </a:xfrm>
          <a:custGeom>
            <a:avLst/>
            <a:gdLst>
              <a:gd name="connsiteX0" fmla="*/ 2133823 w 4267645"/>
              <a:gd name="connsiteY0" fmla="*/ 0 h 4267645"/>
              <a:gd name="connsiteX1" fmla="*/ 4267645 w 4267645"/>
              <a:gd name="connsiteY1" fmla="*/ 2133823 h 4267645"/>
              <a:gd name="connsiteX2" fmla="*/ 2133823 w 4267645"/>
              <a:gd name="connsiteY2" fmla="*/ 4267645 h 4267645"/>
              <a:gd name="connsiteX3" fmla="*/ 0 w 4267645"/>
              <a:gd name="connsiteY3" fmla="*/ 2133823 h 4267645"/>
              <a:gd name="connsiteX4" fmla="*/ 2133823 w 4267645"/>
              <a:gd name="connsiteY4" fmla="*/ 0 h 426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645" h="4267645">
                <a:moveTo>
                  <a:pt x="2133823" y="0"/>
                </a:moveTo>
                <a:cubicBezTo>
                  <a:pt x="3312299" y="0"/>
                  <a:pt x="4267645" y="955346"/>
                  <a:pt x="4267645" y="2133823"/>
                </a:cubicBezTo>
                <a:cubicBezTo>
                  <a:pt x="4267645" y="3312300"/>
                  <a:pt x="3312299" y="4267645"/>
                  <a:pt x="2133823" y="4267645"/>
                </a:cubicBezTo>
                <a:cubicBezTo>
                  <a:pt x="955346" y="4267645"/>
                  <a:pt x="0" y="3312300"/>
                  <a:pt x="0" y="2133823"/>
                </a:cubicBezTo>
                <a:cubicBezTo>
                  <a:pt x="0" y="955346"/>
                  <a:pt x="955346" y="0"/>
                  <a:pt x="2133823"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158C582-BD9C-49F9-8097-36611CFF1643}"/>
              </a:ext>
            </a:extLst>
          </p:cNvPr>
          <p:cNvSpPr>
            <a:spLocks noGrp="1"/>
          </p:cNvSpPr>
          <p:nvPr>
            <p:ph type="dt" sz="half" idx="16"/>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274EACB3-0A23-4032-B5B1-266A253C2C8B}"/>
              </a:ext>
            </a:extLst>
          </p:cNvPr>
          <p:cNvSpPr>
            <a:spLocks noGrp="1"/>
          </p:cNvSpPr>
          <p:nvPr>
            <p:ph type="ftr" sz="quarter" idx="17"/>
          </p:nvPr>
        </p:nvSpPr>
        <p:spPr>
          <a:xfrm>
            <a:off x="7962190" y="623907"/>
            <a:ext cx="4114800" cy="365125"/>
          </a:xfrm>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21FC0B42-8B5D-47B8-8E1E-5BAA45A8478A}"/>
              </a:ext>
            </a:extLst>
          </p:cNvPr>
          <p:cNvSpPr>
            <a:spLocks noGrp="1"/>
          </p:cNvSpPr>
          <p:nvPr>
            <p:ph type="sldNum" sz="quarter" idx="18"/>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64261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CDB3-CB80-4B55-AA7A-C57DCAC8B79B}"/>
              </a:ext>
            </a:extLst>
          </p:cNvPr>
          <p:cNvSpPr>
            <a:spLocks noGrp="1"/>
          </p:cNvSpPr>
          <p:nvPr>
            <p:ph type="title"/>
          </p:nvPr>
        </p:nvSpPr>
        <p:spPr>
          <a:xfrm>
            <a:off x="1604908" y="894110"/>
            <a:ext cx="5181735" cy="2534890"/>
          </a:xfrm>
        </p:spPr>
        <p:txBody>
          <a:bodyPr anchor="b">
            <a:noAutofit/>
          </a:bodyPr>
          <a:lstStyle>
            <a:lvl1pPr>
              <a:defRPr lang="en-US" sz="5400" b="1" kern="1200" spc="400" baseline="0" dirty="0">
                <a:solidFill>
                  <a:schemeClr val="bg1"/>
                </a:solidFill>
                <a:latin typeface="+mn-lt"/>
                <a:ea typeface="+mj-ea"/>
                <a:cs typeface="+mj-cs"/>
              </a:defRPr>
            </a:lvl1pPr>
          </a:lstStyle>
          <a:p>
            <a:r>
              <a:rPr lang="en-US"/>
              <a:t>Click to edit Master title style</a:t>
            </a:r>
            <a:endParaRPr lang="en-US" dirty="0"/>
          </a:p>
        </p:txBody>
      </p:sp>
      <p:sp>
        <p:nvSpPr>
          <p:cNvPr id="24" name="Graphic 13">
            <a:extLst>
              <a:ext uri="{FF2B5EF4-FFF2-40B4-BE49-F238E27FC236}">
                <a16:creationId xmlns:a16="http://schemas.microsoft.com/office/drawing/2014/main" id="{EFD46DF2-E81B-4E77-B06D-F09DC585313D}"/>
              </a:ext>
              <a:ext uri="{C183D7F6-B498-43B3-948B-1728B52AA6E4}">
                <adec:decorative xmlns:adec="http://schemas.microsoft.com/office/drawing/2017/decorative" val="1"/>
              </a:ext>
            </a:extLst>
          </p:cNvPr>
          <p:cNvSpPr/>
          <p:nvPr userDrawn="1"/>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6" name="Graphic 12">
            <a:extLst>
              <a:ext uri="{FF2B5EF4-FFF2-40B4-BE49-F238E27FC236}">
                <a16:creationId xmlns:a16="http://schemas.microsoft.com/office/drawing/2014/main" id="{D044CC36-2EFF-44B0-90A3-986DACB7E88C}"/>
              </a:ext>
              <a:ext uri="{C183D7F6-B498-43B3-948B-1728B52AA6E4}">
                <adec:decorative xmlns:adec="http://schemas.microsoft.com/office/drawing/2017/decorative" val="1"/>
              </a:ext>
            </a:extLst>
          </p:cNvPr>
          <p:cNvSpPr/>
          <p:nvPr userDrawn="1"/>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8" name="Graphic 15">
            <a:extLst>
              <a:ext uri="{FF2B5EF4-FFF2-40B4-BE49-F238E27FC236}">
                <a16:creationId xmlns:a16="http://schemas.microsoft.com/office/drawing/2014/main" id="{AAA3D090-A815-4AF9-88CE-94F0B7DD36E3}"/>
              </a:ext>
              <a:ext uri="{C183D7F6-B498-43B3-948B-1728B52AA6E4}">
                <adec:decorative xmlns:adec="http://schemas.microsoft.com/office/drawing/2017/decorative" val="1"/>
              </a:ext>
            </a:extLst>
          </p:cNvPr>
          <p:cNvSpPr/>
          <p:nvPr userDrawn="1"/>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40" name="Text Placeholder 39">
            <a:extLst>
              <a:ext uri="{FF2B5EF4-FFF2-40B4-BE49-F238E27FC236}">
                <a16:creationId xmlns:a16="http://schemas.microsoft.com/office/drawing/2014/main" id="{498169C0-3B43-43E5-AC66-3B5B27A46602}"/>
              </a:ext>
            </a:extLst>
          </p:cNvPr>
          <p:cNvSpPr>
            <a:spLocks noGrp="1"/>
          </p:cNvSpPr>
          <p:nvPr>
            <p:ph type="body" sz="quarter" idx="16"/>
          </p:nvPr>
        </p:nvSpPr>
        <p:spPr>
          <a:xfrm>
            <a:off x="1604905" y="3728425"/>
            <a:ext cx="5181735" cy="2534890"/>
          </a:xfrm>
        </p:spPr>
        <p:txBody>
          <a:bodyPr>
            <a:normAutofit/>
          </a:bodyPr>
          <a:lstStyle>
            <a:lvl1pPr marL="0" indent="0">
              <a:buNone/>
              <a:defRPr lang="en-US" sz="2000" kern="1200" dirty="0" smtClean="0">
                <a:solidFill>
                  <a:schemeClr val="bg1"/>
                </a:solidFill>
                <a:latin typeface="+mn-lt"/>
                <a:ea typeface="+mn-ea"/>
                <a:cs typeface="+mn-cs"/>
              </a:defRPr>
            </a:lvl1pPr>
          </a:lstStyle>
          <a:p>
            <a:pPr lvl="0"/>
            <a:r>
              <a:rPr lang="en-US"/>
              <a:t>Click to edit Master text styles</a:t>
            </a:r>
          </a:p>
        </p:txBody>
      </p:sp>
      <p:sp>
        <p:nvSpPr>
          <p:cNvPr id="17" name="Picture Placeholder 16">
            <a:extLst>
              <a:ext uri="{FF2B5EF4-FFF2-40B4-BE49-F238E27FC236}">
                <a16:creationId xmlns:a16="http://schemas.microsoft.com/office/drawing/2014/main" id="{77F553A0-E179-4D32-97DB-0F367996796B}"/>
              </a:ext>
            </a:extLst>
          </p:cNvPr>
          <p:cNvSpPr>
            <a:spLocks noGrp="1"/>
          </p:cNvSpPr>
          <p:nvPr>
            <p:ph type="pic" sz="quarter" idx="14"/>
          </p:nvPr>
        </p:nvSpPr>
        <p:spPr>
          <a:xfrm>
            <a:off x="7130003" y="1856226"/>
            <a:ext cx="2040674" cy="2040674"/>
          </a:xfrm>
          <a:custGeom>
            <a:avLst/>
            <a:gdLst>
              <a:gd name="connsiteX0" fmla="*/ 1020337 w 2040674"/>
              <a:gd name="connsiteY0" fmla="*/ 0 h 2040674"/>
              <a:gd name="connsiteX1" fmla="*/ 2040674 w 2040674"/>
              <a:gd name="connsiteY1" fmla="*/ 1020337 h 2040674"/>
              <a:gd name="connsiteX2" fmla="*/ 1020337 w 2040674"/>
              <a:gd name="connsiteY2" fmla="*/ 2040674 h 2040674"/>
              <a:gd name="connsiteX3" fmla="*/ 0 w 2040674"/>
              <a:gd name="connsiteY3" fmla="*/ 1020337 h 2040674"/>
              <a:gd name="connsiteX4" fmla="*/ 1020337 w 2040674"/>
              <a:gd name="connsiteY4" fmla="*/ 0 h 204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674" h="2040674">
                <a:moveTo>
                  <a:pt x="1020337" y="0"/>
                </a:moveTo>
                <a:cubicBezTo>
                  <a:pt x="1583854" y="0"/>
                  <a:pt x="2040674" y="456820"/>
                  <a:pt x="2040674" y="1020337"/>
                </a:cubicBezTo>
                <a:cubicBezTo>
                  <a:pt x="2040674" y="1583854"/>
                  <a:pt x="1583854" y="2040674"/>
                  <a:pt x="1020337" y="2040674"/>
                </a:cubicBezTo>
                <a:cubicBezTo>
                  <a:pt x="456820" y="2040674"/>
                  <a:pt x="0" y="1583854"/>
                  <a:pt x="0" y="1020337"/>
                </a:cubicBezTo>
                <a:cubicBezTo>
                  <a:pt x="0" y="456820"/>
                  <a:pt x="456820" y="0"/>
                  <a:pt x="1020337"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14" name="Picture Placeholder 13">
            <a:extLst>
              <a:ext uri="{FF2B5EF4-FFF2-40B4-BE49-F238E27FC236}">
                <a16:creationId xmlns:a16="http://schemas.microsoft.com/office/drawing/2014/main" id="{C9BD1CE3-05F6-44F6-B6FB-EB60AB96BE50}"/>
              </a:ext>
            </a:extLst>
          </p:cNvPr>
          <p:cNvSpPr>
            <a:spLocks noGrp="1"/>
          </p:cNvSpPr>
          <p:nvPr>
            <p:ph type="pic" sz="quarter" idx="13"/>
          </p:nvPr>
        </p:nvSpPr>
        <p:spPr>
          <a:xfrm>
            <a:off x="9325160" y="0"/>
            <a:ext cx="2866840" cy="2925044"/>
          </a:xfrm>
          <a:custGeom>
            <a:avLst/>
            <a:gdLst>
              <a:gd name="connsiteX0" fmla="*/ 1437601 w 2866840"/>
              <a:gd name="connsiteY0" fmla="*/ 0 h 2925044"/>
              <a:gd name="connsiteX1" fmla="*/ 1488735 w 2866840"/>
              <a:gd name="connsiteY1" fmla="*/ 0 h 2925044"/>
              <a:gd name="connsiteX2" fmla="*/ 1612768 w 2866840"/>
              <a:gd name="connsiteY2" fmla="*/ 6263 h 2925044"/>
              <a:gd name="connsiteX3" fmla="*/ 2860554 w 2866840"/>
              <a:gd name="connsiteY3" fmla="*/ 1026775 h 2925044"/>
              <a:gd name="connsiteX4" fmla="*/ 2866840 w 2866840"/>
              <a:gd name="connsiteY4" fmla="*/ 1051223 h 2925044"/>
              <a:gd name="connsiteX5" fmla="*/ 2866840 w 2866840"/>
              <a:gd name="connsiteY5" fmla="*/ 1872530 h 2925044"/>
              <a:gd name="connsiteX6" fmla="*/ 2860554 w 2866840"/>
              <a:gd name="connsiteY6" fmla="*/ 1896978 h 2925044"/>
              <a:gd name="connsiteX7" fmla="*/ 1463168 w 2866840"/>
              <a:gd name="connsiteY7" fmla="*/ 2925044 h 2925044"/>
              <a:gd name="connsiteX8" fmla="*/ 0 w 2866840"/>
              <a:gd name="connsiteY8" fmla="*/ 1461877 h 2925044"/>
              <a:gd name="connsiteX9" fmla="*/ 1313568 w 2866840"/>
              <a:gd name="connsiteY9" fmla="*/ 6263 h 292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840" h="2925044">
                <a:moveTo>
                  <a:pt x="1437601" y="0"/>
                </a:moveTo>
                <a:lnTo>
                  <a:pt x="1488735" y="0"/>
                </a:lnTo>
                <a:lnTo>
                  <a:pt x="1612768" y="6263"/>
                </a:lnTo>
                <a:cubicBezTo>
                  <a:pt x="2203017" y="66206"/>
                  <a:pt x="2689551" y="476982"/>
                  <a:pt x="2860554" y="1026775"/>
                </a:cubicBezTo>
                <a:lnTo>
                  <a:pt x="2866840" y="1051223"/>
                </a:lnTo>
                <a:lnTo>
                  <a:pt x="2866840" y="1872530"/>
                </a:lnTo>
                <a:lnTo>
                  <a:pt x="2860554" y="1896978"/>
                </a:lnTo>
                <a:cubicBezTo>
                  <a:pt x="2675300" y="2492588"/>
                  <a:pt x="2119737" y="2925044"/>
                  <a:pt x="1463168" y="2925044"/>
                </a:cubicBezTo>
                <a:cubicBezTo>
                  <a:pt x="655082" y="2925044"/>
                  <a:pt x="0" y="2269962"/>
                  <a:pt x="0" y="1461877"/>
                </a:cubicBezTo>
                <a:cubicBezTo>
                  <a:pt x="0" y="704296"/>
                  <a:pt x="575756" y="81192"/>
                  <a:pt x="1313568" y="6263"/>
                </a:cubicBezTo>
                <a:close/>
              </a:path>
            </a:pathLst>
          </a:custGeom>
        </p:spPr>
        <p:txBody>
          <a:bodyPr wrap="square" anchor="ctr">
            <a:noAutofit/>
          </a:bodyPr>
          <a:lstStyle>
            <a:lvl1pPr algn="ctr">
              <a:defRPr/>
            </a:lvl1pPr>
          </a:lstStyle>
          <a:p>
            <a:r>
              <a:rPr lang="en-US"/>
              <a:t>Click icon to add picture</a:t>
            </a:r>
            <a:endParaRPr lang="en-US" dirty="0"/>
          </a:p>
        </p:txBody>
      </p:sp>
      <p:sp>
        <p:nvSpPr>
          <p:cNvPr id="20" name="Picture Placeholder 19">
            <a:extLst>
              <a:ext uri="{FF2B5EF4-FFF2-40B4-BE49-F238E27FC236}">
                <a16:creationId xmlns:a16="http://schemas.microsoft.com/office/drawing/2014/main" id="{86562173-D9DF-4B80-B41C-B2366D8F2CC9}"/>
              </a:ext>
            </a:extLst>
          </p:cNvPr>
          <p:cNvSpPr>
            <a:spLocks noGrp="1"/>
          </p:cNvSpPr>
          <p:nvPr>
            <p:ph type="pic" sz="quarter" idx="15"/>
          </p:nvPr>
        </p:nvSpPr>
        <p:spPr>
          <a:xfrm>
            <a:off x="8465227" y="3267983"/>
            <a:ext cx="3726773" cy="3590017"/>
          </a:xfrm>
          <a:custGeom>
            <a:avLst/>
            <a:gdLst>
              <a:gd name="connsiteX0" fmla="*/ 2272751 w 3726773"/>
              <a:gd name="connsiteY0" fmla="*/ 0 h 3590017"/>
              <a:gd name="connsiteX1" fmla="*/ 3718432 w 3726773"/>
              <a:gd name="connsiteY1" fmla="*/ 518986 h 3590017"/>
              <a:gd name="connsiteX2" fmla="*/ 3726773 w 3726773"/>
              <a:gd name="connsiteY2" fmla="*/ 526567 h 3590017"/>
              <a:gd name="connsiteX3" fmla="*/ 3726773 w 3726773"/>
              <a:gd name="connsiteY3" fmla="*/ 3590017 h 3590017"/>
              <a:gd name="connsiteX4" fmla="*/ 422959 w 3726773"/>
              <a:gd name="connsiteY4" fmla="*/ 3590017 h 3590017"/>
              <a:gd name="connsiteX5" fmla="*/ 388150 w 3726773"/>
              <a:gd name="connsiteY5" fmla="*/ 3543469 h 3590017"/>
              <a:gd name="connsiteX6" fmla="*/ 0 w 3726773"/>
              <a:gd name="connsiteY6" fmla="*/ 2272752 h 3590017"/>
              <a:gd name="connsiteX7" fmla="*/ 2272751 w 3726773"/>
              <a:gd name="connsiteY7" fmla="*/ 0 h 359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6773" h="3590017">
                <a:moveTo>
                  <a:pt x="2272751" y="0"/>
                </a:moveTo>
                <a:cubicBezTo>
                  <a:pt x="2821903" y="0"/>
                  <a:pt x="3325566" y="194765"/>
                  <a:pt x="3718432" y="518986"/>
                </a:cubicBezTo>
                <a:lnTo>
                  <a:pt x="3726773" y="526567"/>
                </a:lnTo>
                <a:lnTo>
                  <a:pt x="3726773" y="3590017"/>
                </a:lnTo>
                <a:lnTo>
                  <a:pt x="422959" y="3590017"/>
                </a:lnTo>
                <a:lnTo>
                  <a:pt x="388150" y="3543469"/>
                </a:lnTo>
                <a:cubicBezTo>
                  <a:pt x="143093" y="3180735"/>
                  <a:pt x="0" y="2743454"/>
                  <a:pt x="0" y="2272752"/>
                </a:cubicBezTo>
                <a:cubicBezTo>
                  <a:pt x="0" y="1017546"/>
                  <a:pt x="1017546" y="0"/>
                  <a:pt x="2272751"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15" name="Slide Number Placeholder 8">
            <a:extLst>
              <a:ext uri="{FF2B5EF4-FFF2-40B4-BE49-F238E27FC236}">
                <a16:creationId xmlns:a16="http://schemas.microsoft.com/office/drawing/2014/main" id="{2CFE18B2-C456-4DF2-9D4C-6A9017A6200E}"/>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cxnSp>
        <p:nvCxnSpPr>
          <p:cNvPr id="30" name="Straight Connector 29">
            <a:extLst>
              <a:ext uri="{FF2B5EF4-FFF2-40B4-BE49-F238E27FC236}">
                <a16:creationId xmlns:a16="http://schemas.microsoft.com/office/drawing/2014/main" id="{A8ABD619-DC62-4FA6-8ABC-122A5C4B422D}"/>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5B78A21E-0201-405E-A386-7A39F8F82F4E}"/>
              </a:ext>
            </a:extLst>
          </p:cNvPr>
          <p:cNvSpPr>
            <a:spLocks noGrp="1"/>
          </p:cNvSpPr>
          <p:nvPr>
            <p:ph type="dt" sz="half" idx="17"/>
          </p:nvPr>
        </p:nvSpPr>
        <p:spPr>
          <a:xfrm>
            <a:off x="1301262" y="218220"/>
            <a:ext cx="2743200" cy="365125"/>
          </a:xfrm>
        </p:spPr>
        <p:txBody>
          <a:bodyPr/>
          <a:lstStyle>
            <a:lvl1pPr>
              <a:defRPr>
                <a:solidFill>
                  <a:schemeClr val="bg1"/>
                </a:solidFill>
              </a:defRPr>
            </a:lvl1pPr>
          </a:lstStyle>
          <a:p>
            <a:r>
              <a:rPr lang="en-US"/>
              <a:t>20xx</a:t>
            </a:r>
            <a:endParaRPr lang="en-US" dirty="0"/>
          </a:p>
        </p:txBody>
      </p:sp>
      <p:sp>
        <p:nvSpPr>
          <p:cNvPr id="4" name="Footer Placeholder 3">
            <a:extLst>
              <a:ext uri="{FF2B5EF4-FFF2-40B4-BE49-F238E27FC236}">
                <a16:creationId xmlns:a16="http://schemas.microsoft.com/office/drawing/2014/main" id="{CC96BABF-2A15-48FB-BA27-BC36B637FCC7}"/>
              </a:ext>
            </a:extLst>
          </p:cNvPr>
          <p:cNvSpPr>
            <a:spLocks noGrp="1"/>
          </p:cNvSpPr>
          <p:nvPr>
            <p:ph type="ftr" sz="quarter" idx="18"/>
          </p:nvPr>
        </p:nvSpPr>
        <p:spPr>
          <a:xfrm rot="16200000">
            <a:off x="-762668" y="4999038"/>
            <a:ext cx="3352802" cy="365125"/>
          </a:xfrm>
        </p:spPr>
        <p:txBody>
          <a:bodyPr/>
          <a:lstStyle>
            <a:lvl1pPr>
              <a:defRPr>
                <a:solidFill>
                  <a:schemeClr val="bg1"/>
                </a:solidFill>
              </a:defRPr>
            </a:lvl1pPr>
          </a:lstStyle>
          <a:p>
            <a:r>
              <a:rPr lang="en-US"/>
              <a:t>Sample footer text</a:t>
            </a:r>
            <a:endParaRPr lang="en-US" dirty="0"/>
          </a:p>
        </p:txBody>
      </p:sp>
    </p:spTree>
    <p:extLst>
      <p:ext uri="{BB962C8B-B14F-4D97-AF65-F5344CB8AC3E}">
        <p14:creationId xmlns:p14="http://schemas.microsoft.com/office/powerpoint/2010/main" val="2651618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AFE17E6-924C-47EE-8164-2CD1687C753A}"/>
              </a:ext>
              <a:ext uri="{C183D7F6-B498-43B3-948B-1728B52AA6E4}">
                <adec:decorative xmlns:adec="http://schemas.microsoft.com/office/drawing/2017/decorative" val="1"/>
              </a:ext>
            </a:extLst>
          </p:cNvPr>
          <p:cNvSpPr/>
          <p:nvPr userDrawn="1"/>
        </p:nvSpPr>
        <p:spPr>
          <a:xfrm>
            <a:off x="1123008" y="252743"/>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6572DC8-7C70-4BE2-9DB2-CFABD37F8F56}"/>
              </a:ext>
              <a:ext uri="{C183D7F6-B498-43B3-948B-1728B52AA6E4}">
                <adec:decorative xmlns:adec="http://schemas.microsoft.com/office/drawing/2017/decorative" val="1"/>
              </a:ext>
            </a:extLst>
          </p:cNvPr>
          <p:cNvSpPr/>
          <p:nvPr userDrawn="1"/>
        </p:nvSpPr>
        <p:spPr>
          <a:xfrm>
            <a:off x="425449" y="3548095"/>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6392583" y="252743"/>
            <a:ext cx="4434721" cy="1965163"/>
          </a:xfrm>
        </p:spPr>
        <p:txBody>
          <a:bodyPr anchor="b">
            <a:normAutofit/>
          </a:bodyPr>
          <a:lstStyle>
            <a:lvl1pPr>
              <a:defRPr lang="en-US" sz="5400" kern="1200" dirty="0">
                <a:solidFill>
                  <a:schemeClr val="tx1"/>
                </a:solidFill>
                <a:latin typeface="+mj-lt"/>
                <a:ea typeface="+mj-ea"/>
                <a:cs typeface="+mj-cs"/>
              </a:defRPr>
            </a:lvl1pPr>
          </a:lstStyle>
          <a:p>
            <a:r>
              <a:rPr lang="en-US"/>
              <a:t>Click to edit Master title style</a:t>
            </a:r>
            <a:endParaRPr lang="en-US" dirty="0"/>
          </a:p>
        </p:txBody>
      </p:sp>
      <p:sp>
        <p:nvSpPr>
          <p:cNvPr id="21" name="Picture Placeholder 20">
            <a:extLst>
              <a:ext uri="{FF2B5EF4-FFF2-40B4-BE49-F238E27FC236}">
                <a16:creationId xmlns:a16="http://schemas.microsoft.com/office/drawing/2014/main" id="{6A9682C5-2804-43F9-B365-D5F853CEB37A}"/>
              </a:ext>
            </a:extLst>
          </p:cNvPr>
          <p:cNvSpPr>
            <a:spLocks noGrp="1"/>
          </p:cNvSpPr>
          <p:nvPr>
            <p:ph type="pic" sz="quarter" idx="10"/>
          </p:nvPr>
        </p:nvSpPr>
        <p:spPr>
          <a:xfrm>
            <a:off x="1352550" y="539750"/>
            <a:ext cx="4281488" cy="2468563"/>
          </a:xfrm>
        </p:spPr>
        <p:txBody>
          <a:bodyPr/>
          <a:lstStyle/>
          <a:p>
            <a:r>
              <a:rPr lang="en-US"/>
              <a:t>Click icon to add picture</a:t>
            </a:r>
            <a:endParaRPr lang="en-US" dirty="0"/>
          </a:p>
        </p:txBody>
      </p:sp>
      <p:sp>
        <p:nvSpPr>
          <p:cNvPr id="23" name="Picture Placeholder 22">
            <a:extLst>
              <a:ext uri="{FF2B5EF4-FFF2-40B4-BE49-F238E27FC236}">
                <a16:creationId xmlns:a16="http://schemas.microsoft.com/office/drawing/2014/main" id="{1E5E2300-A2FB-4449-8855-6D21495825B0}"/>
              </a:ext>
            </a:extLst>
          </p:cNvPr>
          <p:cNvSpPr>
            <a:spLocks noGrp="1"/>
          </p:cNvSpPr>
          <p:nvPr>
            <p:ph type="pic" sz="quarter" idx="11"/>
          </p:nvPr>
        </p:nvSpPr>
        <p:spPr>
          <a:xfrm>
            <a:off x="654050" y="3835400"/>
            <a:ext cx="4281488" cy="2468563"/>
          </a:xfrm>
        </p:spPr>
        <p:txBody>
          <a:bodyPr/>
          <a:lstStyle/>
          <a:p>
            <a:r>
              <a:rPr lang="en-US"/>
              <a:t>Click icon to add picture</a:t>
            </a:r>
            <a:endParaRPr lang="en-US" dirty="0"/>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2645922"/>
            <a:ext cx="4434721" cy="3710427"/>
          </a:xfrm>
        </p:spPr>
        <p:txBody>
          <a:bodyPr anchor="t">
            <a:normAutofit/>
          </a:bodyPr>
          <a:lstStyle>
            <a:lvl1pPr>
              <a:defRPr sz="1800"/>
            </a:lvl1pPr>
          </a:lstStyle>
          <a:p>
            <a:r>
              <a:rPr lang="en-US" sz="1800" dirty="0">
                <a:cs typeface="Calibri"/>
              </a:rPr>
              <a:t>Click to edit master text style</a:t>
            </a:r>
          </a:p>
        </p:txBody>
      </p:sp>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779C96BE-A34E-471B-A916-071966BC699C}"/>
              </a:ext>
            </a:extLst>
          </p:cNvPr>
          <p:cNvSpPr>
            <a:spLocks noGrp="1"/>
          </p:cNvSpPr>
          <p:nvPr>
            <p:ph type="dt" sz="half" idx="12"/>
          </p:nvPr>
        </p:nvSpPr>
        <p:spPr>
          <a:xfrm>
            <a:off x="5785751" y="6356350"/>
            <a:ext cx="2743200" cy="365125"/>
          </a:xfrm>
        </p:spPr>
        <p:txBody>
          <a:bodyPr/>
          <a:lstStyle/>
          <a:p>
            <a:r>
              <a:rPr lang="en-US"/>
              <a:t>20xx</a:t>
            </a:r>
            <a:endParaRPr lang="en-US" dirty="0"/>
          </a:p>
        </p:txBody>
      </p:sp>
      <p:sp>
        <p:nvSpPr>
          <p:cNvPr id="4" name="Footer Placeholder 3">
            <a:extLst>
              <a:ext uri="{FF2B5EF4-FFF2-40B4-BE49-F238E27FC236}">
                <a16:creationId xmlns:a16="http://schemas.microsoft.com/office/drawing/2014/main" id="{7B3040EA-B3B8-4EB9-BC7F-EB3DFF9597DC}"/>
              </a:ext>
            </a:extLst>
          </p:cNvPr>
          <p:cNvSpPr>
            <a:spLocks noGrp="1"/>
          </p:cNvSpPr>
          <p:nvPr>
            <p:ph type="ftr" sz="quarter" idx="13"/>
          </p:nvPr>
        </p:nvSpPr>
        <p:spPr>
          <a:xfrm rot="16200000">
            <a:off x="9812116" y="1591485"/>
            <a:ext cx="3548094" cy="365125"/>
          </a:xfrm>
        </p:spPr>
        <p:txBody>
          <a:bodyPr/>
          <a:lstStyle/>
          <a:p>
            <a:r>
              <a:rPr lang="en-US" dirty="0"/>
              <a:t>Sample footer text</a:t>
            </a:r>
          </a:p>
        </p:txBody>
      </p:sp>
      <p:sp>
        <p:nvSpPr>
          <p:cNvPr id="5" name="Slide Number Placeholder 4">
            <a:extLst>
              <a:ext uri="{FF2B5EF4-FFF2-40B4-BE49-F238E27FC236}">
                <a16:creationId xmlns:a16="http://schemas.microsoft.com/office/drawing/2014/main" id="{20182D71-9E0A-4793-BA54-BEAEB7A36838}"/>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2446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E48A8E28-7873-4AFA-A619-0E497E0180D0}"/>
              </a:ext>
              <a:ext uri="{C183D7F6-B498-43B3-948B-1728B52AA6E4}">
                <adec:decorative xmlns:adec="http://schemas.microsoft.com/office/drawing/2017/decorative" val="1"/>
              </a:ext>
            </a:extLst>
          </p:cNvPr>
          <p:cNvSpPr/>
          <p:nvPr userDrawn="1"/>
        </p:nvSpPr>
        <p:spPr>
          <a:xfrm>
            <a:off x="192268" y="536567"/>
            <a:ext cx="5784867" cy="5784867"/>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867340" y="2446418"/>
            <a:ext cx="4434721" cy="1965163"/>
          </a:xfrm>
        </p:spPr>
        <p:txBody>
          <a:bodyPr anchor="ctr">
            <a:normAutofit/>
          </a:bodyPr>
          <a:lstStyle>
            <a:lvl1pPr algn="ctr">
              <a:defRPr lang="en-US" sz="4500" kern="1200" dirty="0">
                <a:solidFill>
                  <a:schemeClr val="bg1"/>
                </a:solidFill>
                <a:latin typeface="+mj-lt"/>
                <a:ea typeface="+mj-ea"/>
                <a:cs typeface="+mj-cs"/>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536567"/>
            <a:ext cx="4518504" cy="5784867"/>
          </a:xfrm>
        </p:spPr>
        <p:txBody>
          <a:bodyPr anchor="ctr">
            <a:normAutofit/>
          </a:bodyPr>
          <a:lstStyle>
            <a:lvl1pPr marL="0" indent="0">
              <a:lnSpc>
                <a:spcPts val="2500"/>
              </a:lnSpc>
              <a:buNone/>
              <a:defRPr sz="1800"/>
            </a:lvl1pPr>
          </a:lstStyle>
          <a:p>
            <a:r>
              <a:rPr lang="en-US" sz="1800" dirty="0">
                <a:cs typeface="Calibri"/>
              </a:rPr>
              <a:t>Click to edit master text style</a:t>
            </a:r>
          </a:p>
        </p:txBody>
      </p:sp>
      <p:sp>
        <p:nvSpPr>
          <p:cNvPr id="4" name="Graphic 13">
            <a:extLst>
              <a:ext uri="{FF2B5EF4-FFF2-40B4-BE49-F238E27FC236}">
                <a16:creationId xmlns:a16="http://schemas.microsoft.com/office/drawing/2014/main" id="{5EB0124E-1A8A-4EB1-A9CF-E273590B60B9}"/>
              </a:ext>
              <a:ext uri="{C183D7F6-B498-43B3-948B-1728B52AA6E4}">
                <adec:decorative xmlns:adec="http://schemas.microsoft.com/office/drawing/2017/decorative" val="1"/>
              </a:ext>
            </a:extLst>
          </p:cNvPr>
          <p:cNvSpPr/>
          <p:nvPr userDrawn="1"/>
        </p:nvSpPr>
        <p:spPr>
          <a:xfrm>
            <a:off x="1109945" y="351421"/>
            <a:ext cx="198609" cy="198609"/>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accent2"/>
          </a:solidFill>
          <a:ln w="603" cap="flat">
            <a:noFill/>
            <a:prstDash val="solid"/>
            <a:miter/>
          </a:ln>
        </p:spPr>
        <p:txBody>
          <a:bodyPr rtlCol="0" anchor="ctr"/>
          <a:lstStyle/>
          <a:p>
            <a:endParaRPr lang="en-US" dirty="0"/>
          </a:p>
        </p:txBody>
      </p:sp>
      <p:sp>
        <p:nvSpPr>
          <p:cNvPr id="5" name="Graphic 12">
            <a:extLst>
              <a:ext uri="{FF2B5EF4-FFF2-40B4-BE49-F238E27FC236}">
                <a16:creationId xmlns:a16="http://schemas.microsoft.com/office/drawing/2014/main" id="{44654EA2-A648-4219-B093-1C05AE964626}"/>
              </a:ext>
              <a:ext uri="{C183D7F6-B498-43B3-948B-1728B52AA6E4}">
                <adec:decorative xmlns:adec="http://schemas.microsoft.com/office/drawing/2017/decorative" val="1"/>
              </a:ext>
            </a:extLst>
          </p:cNvPr>
          <p:cNvSpPr/>
          <p:nvPr userDrawn="1"/>
        </p:nvSpPr>
        <p:spPr>
          <a:xfrm>
            <a:off x="5425883" y="5732852"/>
            <a:ext cx="130186" cy="130186"/>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81C0EC89-A66C-4027-8FF0-F7605B506229}"/>
              </a:ext>
              <a:ext uri="{C183D7F6-B498-43B3-948B-1728B52AA6E4}">
                <adec:decorative xmlns:adec="http://schemas.microsoft.com/office/drawing/2017/decorative" val="1"/>
              </a:ext>
            </a:extLst>
          </p:cNvPr>
          <p:cNvSpPr/>
          <p:nvPr userDrawn="1"/>
        </p:nvSpPr>
        <p:spPr>
          <a:xfrm>
            <a:off x="539223" y="1072473"/>
            <a:ext cx="182432" cy="182432"/>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2" name="Date Placeholder 2">
            <a:extLst>
              <a:ext uri="{FF2B5EF4-FFF2-40B4-BE49-F238E27FC236}">
                <a16:creationId xmlns:a16="http://schemas.microsoft.com/office/drawing/2014/main" id="{411FC072-5A30-4F87-8D5F-B58BC2023A98}"/>
              </a:ext>
            </a:extLst>
          </p:cNvPr>
          <p:cNvSpPr>
            <a:spLocks noGrp="1"/>
          </p:cNvSpPr>
          <p:nvPr>
            <p:ph type="dt" sz="half" idx="12"/>
          </p:nvPr>
        </p:nvSpPr>
        <p:spPr>
          <a:xfrm>
            <a:off x="5785751" y="6356350"/>
            <a:ext cx="2743200" cy="365125"/>
          </a:xfrm>
        </p:spPr>
        <p:txBody>
          <a:bodyPr/>
          <a:lstStyle/>
          <a:p>
            <a:r>
              <a:rPr lang="en-US"/>
              <a:t>20xx</a:t>
            </a:r>
            <a:endParaRPr lang="en-US" dirty="0"/>
          </a:p>
        </p:txBody>
      </p:sp>
      <p:sp>
        <p:nvSpPr>
          <p:cNvPr id="13" name="Footer Placeholder 3">
            <a:extLst>
              <a:ext uri="{FF2B5EF4-FFF2-40B4-BE49-F238E27FC236}">
                <a16:creationId xmlns:a16="http://schemas.microsoft.com/office/drawing/2014/main" id="{A406C42C-BE3A-4833-B0B7-357CE8FB62CA}"/>
              </a:ext>
            </a:extLst>
          </p:cNvPr>
          <p:cNvSpPr>
            <a:spLocks noGrp="1"/>
          </p:cNvSpPr>
          <p:nvPr>
            <p:ph type="ftr" sz="quarter" idx="13"/>
          </p:nvPr>
        </p:nvSpPr>
        <p:spPr>
          <a:xfrm rot="16200000">
            <a:off x="9812116" y="1591485"/>
            <a:ext cx="3548094" cy="365125"/>
          </a:xfrm>
        </p:spPr>
        <p:txBody>
          <a:bodyPr/>
          <a:lstStyle/>
          <a:p>
            <a:r>
              <a:rPr lang="en-US" dirty="0"/>
              <a:t>Sample footer text</a:t>
            </a:r>
          </a:p>
        </p:txBody>
      </p:sp>
      <p:sp>
        <p:nvSpPr>
          <p:cNvPr id="19" name="Slide Number Placeholder 4">
            <a:extLst>
              <a:ext uri="{FF2B5EF4-FFF2-40B4-BE49-F238E27FC236}">
                <a16:creationId xmlns:a16="http://schemas.microsoft.com/office/drawing/2014/main" id="{4E6E8B18-45E0-4925-8E5D-41F418C91ED8}"/>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7933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F236E68-2CF8-44ED-939D-0302808CE819}"/>
              </a:ext>
            </a:extLst>
          </p:cNvPr>
          <p:cNvSpPr>
            <a:spLocks noGrp="1"/>
          </p:cNvSpPr>
          <p:nvPr>
            <p:ph type="pic" sz="quarter" idx="13"/>
          </p:nvPr>
        </p:nvSpPr>
        <p:spPr>
          <a:xfrm>
            <a:off x="0" y="0"/>
            <a:ext cx="12188370" cy="6858000"/>
          </a:xfrm>
          <a:custGeom>
            <a:avLst/>
            <a:gdLst>
              <a:gd name="connsiteX0" fmla="*/ 0 w 12188370"/>
              <a:gd name="connsiteY0" fmla="*/ 0 h 6858000"/>
              <a:gd name="connsiteX1" fmla="*/ 12188370 w 12188370"/>
              <a:gd name="connsiteY1" fmla="*/ 0 h 6858000"/>
              <a:gd name="connsiteX2" fmla="*/ 12188370 w 12188370"/>
              <a:gd name="connsiteY2" fmla="*/ 6858000 h 6858000"/>
              <a:gd name="connsiteX3" fmla="*/ 0 w 12188370"/>
              <a:gd name="connsiteY3" fmla="*/ 6858000 h 6858000"/>
              <a:gd name="connsiteX4" fmla="*/ 0 w 12188370"/>
              <a:gd name="connsiteY4" fmla="*/ 843875 h 6858000"/>
              <a:gd name="connsiteX5" fmla="*/ 8473201 w 12188370"/>
              <a:gd name="connsiteY5" fmla="*/ 843875 h 6858000"/>
              <a:gd name="connsiteX6" fmla="*/ 8473201 w 12188370"/>
              <a:gd name="connsiteY6" fmla="*/ 816443 h 6858000"/>
              <a:gd name="connsiteX7" fmla="*/ 0 w 12188370"/>
              <a:gd name="connsiteY7" fmla="*/ 816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370" h="6858000">
                <a:moveTo>
                  <a:pt x="0" y="0"/>
                </a:moveTo>
                <a:lnTo>
                  <a:pt x="12188370" y="0"/>
                </a:lnTo>
                <a:lnTo>
                  <a:pt x="12188370" y="6858000"/>
                </a:lnTo>
                <a:lnTo>
                  <a:pt x="0" y="6858000"/>
                </a:lnTo>
                <a:lnTo>
                  <a:pt x="0" y="843875"/>
                </a:lnTo>
                <a:lnTo>
                  <a:pt x="8473201" y="843875"/>
                </a:lnTo>
                <a:lnTo>
                  <a:pt x="8473201" y="816443"/>
                </a:lnTo>
                <a:lnTo>
                  <a:pt x="0" y="816443"/>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32F3A8F-B976-406D-827A-8714EFF80344}"/>
              </a:ext>
            </a:extLst>
          </p:cNvPr>
          <p:cNvSpPr>
            <a:spLocks noGrp="1"/>
          </p:cNvSpPr>
          <p:nvPr>
            <p:ph type="title" hasCustomPrompt="1"/>
          </p:nvPr>
        </p:nvSpPr>
        <p:spPr>
          <a:xfrm>
            <a:off x="1256275" y="2276439"/>
            <a:ext cx="9679448" cy="2868439"/>
          </a:xfrm>
        </p:spPr>
        <p:txBody>
          <a:bodyPr anchor="b">
            <a:noAutofit/>
          </a:bodyPr>
          <a:lstStyle>
            <a:lvl1pPr algn="l">
              <a:defRPr lang="en-US" sz="7200" b="1" kern="1200" cap="all" dirty="0">
                <a:solidFill>
                  <a:schemeClr val="bg1"/>
                </a:solidFill>
                <a:latin typeface="+mj-lt"/>
                <a:ea typeface="+mj-ea"/>
                <a:cs typeface="+mj-cs"/>
              </a:defRPr>
            </a:lvl1pPr>
          </a:lstStyle>
          <a:p>
            <a:r>
              <a:rPr lang="en-US" dirty="0"/>
              <a:t>CLICK TO EDIT MASTER TITLE STYLE</a:t>
            </a:r>
          </a:p>
        </p:txBody>
      </p:sp>
      <p:sp>
        <p:nvSpPr>
          <p:cNvPr id="13" name="Text Placeholder 3">
            <a:extLst>
              <a:ext uri="{FF2B5EF4-FFF2-40B4-BE49-F238E27FC236}">
                <a16:creationId xmlns:a16="http://schemas.microsoft.com/office/drawing/2014/main" id="{91D9E9B9-E0A7-4C75-946E-BBAEBCC2CA6A}"/>
              </a:ext>
            </a:extLst>
          </p:cNvPr>
          <p:cNvSpPr>
            <a:spLocks noGrp="1"/>
          </p:cNvSpPr>
          <p:nvPr>
            <p:ph type="body" idx="14"/>
          </p:nvPr>
        </p:nvSpPr>
        <p:spPr>
          <a:xfrm>
            <a:off x="1256275" y="5098254"/>
            <a:ext cx="9679449" cy="750259"/>
          </a:xfrm>
        </p:spPr>
        <p:txBody>
          <a:bodyPr vert="horz" lIns="91440" tIns="45720" rIns="91440" bIns="45720" rtlCol="0" anchor="ctr">
            <a:normAutofit/>
          </a:bodyPr>
          <a:lstStyle>
            <a:lvl1pPr marL="0" indent="0">
              <a:buNone/>
              <a:defRPr sz="2000">
                <a:solidFill>
                  <a:schemeClr val="bg1"/>
                </a:solidFill>
              </a:defRPr>
            </a:lvl1pPr>
          </a:lstStyle>
          <a:p>
            <a:pPr lvl="0"/>
            <a:r>
              <a:rPr lang="en-US" sz="2000" kern="1200">
                <a:solidFill>
                  <a:srgbClr val="FFFFFF"/>
                </a:solidFill>
                <a:latin typeface="+mn-lt"/>
                <a:ea typeface="+mn-ea"/>
                <a:cs typeface="+mn-cs"/>
              </a:rPr>
              <a:t>Click to edit Master text styles</a:t>
            </a:r>
          </a:p>
        </p:txBody>
      </p:sp>
      <p:cxnSp>
        <p:nvCxnSpPr>
          <p:cNvPr id="6" name="Straight Connector 5">
            <a:extLst>
              <a:ext uri="{FF2B5EF4-FFF2-40B4-BE49-F238E27FC236}">
                <a16:creationId xmlns:a16="http://schemas.microsoft.com/office/drawing/2014/main" id="{03C6873F-B921-4626-97A7-FD8E9398E4E7}"/>
              </a:ext>
            </a:extLst>
          </p:cNvPr>
          <p:cNvCxnSpPr>
            <a:cxnSpLocks/>
          </p:cNvCxnSpPr>
          <p:nvPr userDrawn="1"/>
        </p:nvCxnSpPr>
        <p:spPr>
          <a:xfrm flipH="1">
            <a:off x="-10886" y="821523"/>
            <a:ext cx="847320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Graphic 13">
            <a:extLst>
              <a:ext uri="{FF2B5EF4-FFF2-40B4-BE49-F238E27FC236}">
                <a16:creationId xmlns:a16="http://schemas.microsoft.com/office/drawing/2014/main" id="{275D0799-1240-4A8C-98BF-96679D262568}"/>
              </a:ext>
            </a:extLst>
          </p:cNvPr>
          <p:cNvSpPr/>
          <p:nvPr userDrawn="1"/>
        </p:nvSpPr>
        <p:spPr>
          <a:xfrm>
            <a:off x="544954" y="2865643"/>
            <a:ext cx="146329" cy="157937"/>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9" name="Graphic 12">
            <a:extLst>
              <a:ext uri="{FF2B5EF4-FFF2-40B4-BE49-F238E27FC236}">
                <a16:creationId xmlns:a16="http://schemas.microsoft.com/office/drawing/2014/main" id="{3F7A1898-37E9-4DF7-9E1E-A5D41681C6D9}"/>
              </a:ext>
            </a:extLst>
          </p:cNvPr>
          <p:cNvSpPr/>
          <p:nvPr userDrawn="1"/>
        </p:nvSpPr>
        <p:spPr>
          <a:xfrm>
            <a:off x="903734" y="3094942"/>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9" name="Graphic 15">
            <a:extLst>
              <a:ext uri="{FF2B5EF4-FFF2-40B4-BE49-F238E27FC236}">
                <a16:creationId xmlns:a16="http://schemas.microsoft.com/office/drawing/2014/main" id="{DA49FC99-340D-4901-98CD-6C4D1941C969}"/>
              </a:ext>
            </a:extLst>
          </p:cNvPr>
          <p:cNvSpPr/>
          <p:nvPr userDrawn="1"/>
        </p:nvSpPr>
        <p:spPr>
          <a:xfrm>
            <a:off x="532920" y="361923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136867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normAutofit/>
          </a:bodyPr>
          <a:lstStyle>
            <a:lvl1pPr>
              <a:defRPr sz="5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dirty="0"/>
          </a:p>
        </p:txBody>
      </p:sp>
    </p:spTree>
    <p:extLst>
      <p:ext uri="{BB962C8B-B14F-4D97-AF65-F5344CB8AC3E}">
        <p14:creationId xmlns:p14="http://schemas.microsoft.com/office/powerpoint/2010/main" val="41674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norm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1284395" y="1825625"/>
            <a:ext cx="1006940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254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67D4E1F-D8DD-4ED2-8901-A47E930891B9}"/>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6392583" y="252743"/>
            <a:ext cx="4434721" cy="4820000"/>
          </a:xfrm>
        </p:spPr>
        <p:txBody>
          <a:bodyPr anchor="b">
            <a:normAutofit/>
          </a:bodyPr>
          <a:lstStyle>
            <a:lvl1pPr>
              <a:defRPr lang="en-US" sz="5400" kern="1200" dirty="0">
                <a:solidFill>
                  <a:schemeClr val="tx1"/>
                </a:solidFill>
                <a:latin typeface="+mj-lt"/>
                <a:ea typeface="+mj-ea"/>
                <a:cs typeface="+mj-cs"/>
              </a:defRPr>
            </a:lvl1pPr>
          </a:lstStyle>
          <a:p>
            <a:r>
              <a:rPr lang="en-US"/>
              <a:t>Click to edit Master title style</a:t>
            </a:r>
            <a:endParaRPr lang="en-US" dirty="0"/>
          </a:p>
        </p:txBody>
      </p:sp>
      <p:sp>
        <p:nvSpPr>
          <p:cNvPr id="21" name="Picture Placeholder 20">
            <a:extLst>
              <a:ext uri="{FF2B5EF4-FFF2-40B4-BE49-F238E27FC236}">
                <a16:creationId xmlns:a16="http://schemas.microsoft.com/office/drawing/2014/main" id="{6A9682C5-2804-43F9-B365-D5F853CEB37A}"/>
              </a:ext>
            </a:extLst>
          </p:cNvPr>
          <p:cNvSpPr>
            <a:spLocks noGrp="1"/>
          </p:cNvSpPr>
          <p:nvPr>
            <p:ph type="pic" sz="quarter" idx="10"/>
          </p:nvPr>
        </p:nvSpPr>
        <p:spPr>
          <a:xfrm>
            <a:off x="273301" y="299507"/>
            <a:ext cx="5221620" cy="6258985"/>
          </a:xfrm>
        </p:spPr>
        <p:txBody>
          <a:bodyPr/>
          <a:lstStyle/>
          <a:p>
            <a:r>
              <a:rPr lang="en-US"/>
              <a:t>Click icon to add picture</a:t>
            </a:r>
            <a:endParaRPr lang="en-US" dirty="0"/>
          </a:p>
        </p:txBody>
      </p:sp>
      <p:sp>
        <p:nvSpPr>
          <p:cNvPr id="20" name="Date Placeholder 3">
            <a:extLst>
              <a:ext uri="{FF2B5EF4-FFF2-40B4-BE49-F238E27FC236}">
                <a16:creationId xmlns:a16="http://schemas.microsoft.com/office/drawing/2014/main" id="{E19B6EE4-4480-4732-A518-32AAC2EC081A}"/>
              </a:ext>
            </a:extLst>
          </p:cNvPr>
          <p:cNvSpPr>
            <a:spLocks noGrp="1"/>
          </p:cNvSpPr>
          <p:nvPr>
            <p:ph type="dt" sz="half" idx="11"/>
          </p:nvPr>
        </p:nvSpPr>
        <p:spPr>
          <a:xfrm>
            <a:off x="838200" y="6356350"/>
            <a:ext cx="2743200" cy="365125"/>
          </a:xfrm>
        </p:spPr>
        <p:txBody>
          <a:bodyPr/>
          <a:lstStyle>
            <a:lvl1pPr>
              <a:defRPr/>
            </a:lvl1pPr>
          </a:lstStyle>
          <a:p>
            <a:r>
              <a:rPr lang="en-US">
                <a:solidFill>
                  <a:schemeClr val="bg1"/>
                </a:solidFill>
                <a:effectLst>
                  <a:outerShdw blurRad="38100" dist="38100" dir="2700000" algn="tl">
                    <a:srgbClr val="000000">
                      <a:alpha val="43137"/>
                    </a:srgbClr>
                  </a:outerShdw>
                </a:effectLst>
              </a:rPr>
              <a:t>20xx</a:t>
            </a:r>
            <a:endParaRPr lang="en-US" dirty="0">
              <a:solidFill>
                <a:schemeClr val="bg1"/>
              </a:solidFill>
              <a:effectLst>
                <a:outerShdw blurRad="38100" dist="38100" dir="2700000" algn="tl">
                  <a:srgbClr val="000000">
                    <a:alpha val="43137"/>
                  </a:srgbClr>
                </a:outerShdw>
              </a:effectLst>
            </a:endParaRPr>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5377543"/>
            <a:ext cx="4434721" cy="978806"/>
          </a:xfrm>
        </p:spPr>
        <p:txBody>
          <a:bodyPr anchor="t">
            <a:normAutofit/>
          </a:bodyPr>
          <a:lstStyle>
            <a:lvl1pPr marL="0" indent="0">
              <a:buNone/>
              <a:defRPr sz="1800"/>
            </a:lvl1pPr>
          </a:lstStyle>
          <a:p>
            <a:r>
              <a:rPr lang="en-US" sz="1800" dirty="0">
                <a:cs typeface="Calibri"/>
              </a:rPr>
              <a:t>Click to edit master text style</a:t>
            </a:r>
          </a:p>
        </p:txBody>
      </p:sp>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Footer Placeholder 3">
            <a:extLst>
              <a:ext uri="{FF2B5EF4-FFF2-40B4-BE49-F238E27FC236}">
                <a16:creationId xmlns:a16="http://schemas.microsoft.com/office/drawing/2014/main" id="{EF28DA37-6556-4F96-9D80-0B084FB282B2}"/>
              </a:ext>
            </a:extLst>
          </p:cNvPr>
          <p:cNvSpPr>
            <a:spLocks noGrp="1"/>
          </p:cNvSpPr>
          <p:nvPr>
            <p:ph type="ftr" sz="quarter" idx="13"/>
          </p:nvPr>
        </p:nvSpPr>
        <p:spPr>
          <a:xfrm rot="16200000">
            <a:off x="9812116" y="1591485"/>
            <a:ext cx="3548094" cy="365125"/>
          </a:xfrm>
        </p:spPr>
        <p:txBody>
          <a:bodyPr/>
          <a:lstStyle/>
          <a:p>
            <a:r>
              <a:rPr lang="en-US" dirty="0"/>
              <a:t>Sample footer text</a:t>
            </a:r>
          </a:p>
        </p:txBody>
      </p:sp>
      <p:sp>
        <p:nvSpPr>
          <p:cNvPr id="12" name="Slide Number Placeholder 4">
            <a:extLst>
              <a:ext uri="{FF2B5EF4-FFF2-40B4-BE49-F238E27FC236}">
                <a16:creationId xmlns:a16="http://schemas.microsoft.com/office/drawing/2014/main" id="{6928D1E0-21A1-4EC2-B776-3F8703D3A0E9}"/>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6610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B15A-5639-4D83-9CDE-B6FC231C544D}"/>
              </a:ext>
            </a:extLst>
          </p:cNvPr>
          <p:cNvSpPr>
            <a:spLocks noGrp="1"/>
          </p:cNvSpPr>
          <p:nvPr>
            <p:ph type="title"/>
          </p:nvPr>
        </p:nvSpPr>
        <p:spPr>
          <a:xfrm>
            <a:off x="578724" y="346498"/>
            <a:ext cx="8117654" cy="1325563"/>
          </a:xfrm>
        </p:spPr>
        <p:txBody>
          <a:bodyPr>
            <a:normAutofit/>
          </a:bodyPr>
          <a:lstStyle>
            <a:lvl1pPr>
              <a:defRPr sz="5400" b="1" cap="none" baseline="0">
                <a:solidFill>
                  <a:schemeClr val="bg1"/>
                </a:solidFill>
              </a:defRPr>
            </a:lvl1pPr>
          </a:lstStyle>
          <a:p>
            <a:r>
              <a:rPr lang="en-US"/>
              <a:t>Click to edit Master title style</a:t>
            </a:r>
            <a:endParaRPr lang="en-US" dirty="0"/>
          </a:p>
        </p:txBody>
      </p:sp>
      <p:sp>
        <p:nvSpPr>
          <p:cNvPr id="17" name="Picture Placeholder 16">
            <a:extLst>
              <a:ext uri="{FF2B5EF4-FFF2-40B4-BE49-F238E27FC236}">
                <a16:creationId xmlns:a16="http://schemas.microsoft.com/office/drawing/2014/main" id="{AAB6B174-300F-4F50-A575-00A13C163585}"/>
              </a:ext>
            </a:extLst>
          </p:cNvPr>
          <p:cNvSpPr>
            <a:spLocks noGrp="1"/>
          </p:cNvSpPr>
          <p:nvPr>
            <p:ph type="pic" sz="quarter" idx="10"/>
          </p:nvPr>
        </p:nvSpPr>
        <p:spPr>
          <a:xfrm>
            <a:off x="579438" y="2006600"/>
            <a:ext cx="2286000" cy="2608263"/>
          </a:xfrm>
        </p:spPr>
        <p:txBody>
          <a:bodyPr/>
          <a:lstStyle/>
          <a:p>
            <a:r>
              <a:rPr lang="en-US"/>
              <a:t>Click icon to add picture</a:t>
            </a:r>
            <a:endParaRPr lang="en-US" dirty="0"/>
          </a:p>
        </p:txBody>
      </p:sp>
      <p:sp>
        <p:nvSpPr>
          <p:cNvPr id="18" name="Picture Placeholder 16">
            <a:extLst>
              <a:ext uri="{FF2B5EF4-FFF2-40B4-BE49-F238E27FC236}">
                <a16:creationId xmlns:a16="http://schemas.microsoft.com/office/drawing/2014/main" id="{74E96A81-148E-486F-BEFA-3D3FDB0B412F}"/>
              </a:ext>
            </a:extLst>
          </p:cNvPr>
          <p:cNvSpPr>
            <a:spLocks noGrp="1"/>
          </p:cNvSpPr>
          <p:nvPr>
            <p:ph type="pic" sz="quarter" idx="11"/>
          </p:nvPr>
        </p:nvSpPr>
        <p:spPr>
          <a:xfrm>
            <a:off x="3494908" y="2006380"/>
            <a:ext cx="2286000" cy="2608263"/>
          </a:xfrm>
        </p:spPr>
        <p:txBody>
          <a:bodyPr/>
          <a:lstStyle/>
          <a:p>
            <a:r>
              <a:rPr lang="en-US"/>
              <a:t>Click icon to add picture</a:t>
            </a:r>
            <a:endParaRPr lang="en-US" dirty="0"/>
          </a:p>
        </p:txBody>
      </p:sp>
      <p:sp>
        <p:nvSpPr>
          <p:cNvPr id="19" name="Picture Placeholder 16">
            <a:extLst>
              <a:ext uri="{FF2B5EF4-FFF2-40B4-BE49-F238E27FC236}">
                <a16:creationId xmlns:a16="http://schemas.microsoft.com/office/drawing/2014/main" id="{17F02522-1BD4-4AC9-BBCB-05010ECC0A8B}"/>
              </a:ext>
            </a:extLst>
          </p:cNvPr>
          <p:cNvSpPr>
            <a:spLocks noGrp="1"/>
          </p:cNvSpPr>
          <p:nvPr>
            <p:ph type="pic" sz="quarter" idx="12"/>
          </p:nvPr>
        </p:nvSpPr>
        <p:spPr>
          <a:xfrm>
            <a:off x="6410378" y="2015722"/>
            <a:ext cx="2286000" cy="2608263"/>
          </a:xfrm>
        </p:spPr>
        <p:txBody>
          <a:bodyPr/>
          <a:lstStyle/>
          <a:p>
            <a:r>
              <a:rPr lang="en-US"/>
              <a:t>Click icon to add picture</a:t>
            </a:r>
            <a:endParaRPr lang="en-US" dirty="0"/>
          </a:p>
        </p:txBody>
      </p:sp>
      <p:sp>
        <p:nvSpPr>
          <p:cNvPr id="20" name="Picture Placeholder 16">
            <a:extLst>
              <a:ext uri="{FF2B5EF4-FFF2-40B4-BE49-F238E27FC236}">
                <a16:creationId xmlns:a16="http://schemas.microsoft.com/office/drawing/2014/main" id="{E961DC1B-263A-48A8-89E6-541AC356E525}"/>
              </a:ext>
            </a:extLst>
          </p:cNvPr>
          <p:cNvSpPr>
            <a:spLocks noGrp="1"/>
          </p:cNvSpPr>
          <p:nvPr>
            <p:ph type="pic" sz="quarter" idx="13"/>
          </p:nvPr>
        </p:nvSpPr>
        <p:spPr>
          <a:xfrm>
            <a:off x="9327276" y="2006379"/>
            <a:ext cx="2286000" cy="2608263"/>
          </a:xfrm>
        </p:spPr>
        <p:txBody>
          <a:bodyPr/>
          <a:lstStyle/>
          <a:p>
            <a:r>
              <a:rPr lang="en-US"/>
              <a:t>Click icon to add picture</a:t>
            </a:r>
            <a:endParaRPr lang="en-US" dirty="0"/>
          </a:p>
        </p:txBody>
      </p:sp>
      <p:sp>
        <p:nvSpPr>
          <p:cNvPr id="21" name="Text Placeholder 27">
            <a:extLst>
              <a:ext uri="{FF2B5EF4-FFF2-40B4-BE49-F238E27FC236}">
                <a16:creationId xmlns:a16="http://schemas.microsoft.com/office/drawing/2014/main" id="{2C4443B1-A455-4AF9-BE87-A07EA91F850A}"/>
              </a:ext>
            </a:extLst>
          </p:cNvPr>
          <p:cNvSpPr>
            <a:spLocks noGrp="1"/>
          </p:cNvSpPr>
          <p:nvPr>
            <p:ph type="body" sz="quarter" idx="17" hasCustomPrompt="1"/>
          </p:nvPr>
        </p:nvSpPr>
        <p:spPr>
          <a:xfrm>
            <a:off x="578724"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lvl="0"/>
            <a:r>
              <a:rPr lang="en-US" dirty="0"/>
              <a:t>CLICK TO EDIT</a:t>
            </a:r>
          </a:p>
        </p:txBody>
      </p:sp>
      <p:sp>
        <p:nvSpPr>
          <p:cNvPr id="22" name="Text Placeholder 27">
            <a:extLst>
              <a:ext uri="{FF2B5EF4-FFF2-40B4-BE49-F238E27FC236}">
                <a16:creationId xmlns:a16="http://schemas.microsoft.com/office/drawing/2014/main" id="{EEC7D0BC-E2A5-4FBE-A334-D9FF80B0DD3E}"/>
              </a:ext>
            </a:extLst>
          </p:cNvPr>
          <p:cNvSpPr>
            <a:spLocks noGrp="1"/>
          </p:cNvSpPr>
          <p:nvPr>
            <p:ph type="body" sz="quarter" idx="18"/>
          </p:nvPr>
        </p:nvSpPr>
        <p:spPr>
          <a:xfrm>
            <a:off x="578724"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23" name="Text Placeholder 27">
            <a:extLst>
              <a:ext uri="{FF2B5EF4-FFF2-40B4-BE49-F238E27FC236}">
                <a16:creationId xmlns:a16="http://schemas.microsoft.com/office/drawing/2014/main" id="{0CC80C9C-897F-4C36-8150-427548D8FFCA}"/>
              </a:ext>
            </a:extLst>
          </p:cNvPr>
          <p:cNvSpPr>
            <a:spLocks noGrp="1"/>
          </p:cNvSpPr>
          <p:nvPr>
            <p:ph type="body" sz="quarter" idx="19" hasCustomPrompt="1"/>
          </p:nvPr>
        </p:nvSpPr>
        <p:spPr>
          <a:xfrm>
            <a:off x="3494908"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4" name="Text Placeholder 27">
            <a:extLst>
              <a:ext uri="{FF2B5EF4-FFF2-40B4-BE49-F238E27FC236}">
                <a16:creationId xmlns:a16="http://schemas.microsoft.com/office/drawing/2014/main" id="{A621D1DC-4C76-4E2F-A56F-7D7C193776A5}"/>
              </a:ext>
            </a:extLst>
          </p:cNvPr>
          <p:cNvSpPr>
            <a:spLocks noGrp="1"/>
          </p:cNvSpPr>
          <p:nvPr>
            <p:ph type="body" sz="quarter" idx="20"/>
          </p:nvPr>
        </p:nvSpPr>
        <p:spPr>
          <a:xfrm>
            <a:off x="3494908"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25" name="Text Placeholder 27">
            <a:extLst>
              <a:ext uri="{FF2B5EF4-FFF2-40B4-BE49-F238E27FC236}">
                <a16:creationId xmlns:a16="http://schemas.microsoft.com/office/drawing/2014/main" id="{2DF3BDDA-6F5B-42F5-B623-12E87B19908B}"/>
              </a:ext>
            </a:extLst>
          </p:cNvPr>
          <p:cNvSpPr>
            <a:spLocks noGrp="1"/>
          </p:cNvSpPr>
          <p:nvPr>
            <p:ph type="body" sz="quarter" idx="21" hasCustomPrompt="1"/>
          </p:nvPr>
        </p:nvSpPr>
        <p:spPr>
          <a:xfrm>
            <a:off x="6410378"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6" name="Text Placeholder 27">
            <a:extLst>
              <a:ext uri="{FF2B5EF4-FFF2-40B4-BE49-F238E27FC236}">
                <a16:creationId xmlns:a16="http://schemas.microsoft.com/office/drawing/2014/main" id="{332AD10F-DEDB-4199-BAF1-536999434B01}"/>
              </a:ext>
            </a:extLst>
          </p:cNvPr>
          <p:cNvSpPr>
            <a:spLocks noGrp="1"/>
          </p:cNvSpPr>
          <p:nvPr>
            <p:ph type="body" sz="quarter" idx="22"/>
          </p:nvPr>
        </p:nvSpPr>
        <p:spPr>
          <a:xfrm>
            <a:off x="6410378"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27" name="Text Placeholder 27">
            <a:extLst>
              <a:ext uri="{FF2B5EF4-FFF2-40B4-BE49-F238E27FC236}">
                <a16:creationId xmlns:a16="http://schemas.microsoft.com/office/drawing/2014/main" id="{28F12227-FF8F-4C6B-910E-91A315DC2206}"/>
              </a:ext>
            </a:extLst>
          </p:cNvPr>
          <p:cNvSpPr>
            <a:spLocks noGrp="1"/>
          </p:cNvSpPr>
          <p:nvPr>
            <p:ph type="body" sz="quarter" idx="23" hasCustomPrompt="1"/>
          </p:nvPr>
        </p:nvSpPr>
        <p:spPr>
          <a:xfrm>
            <a:off x="9325847" y="5017734"/>
            <a:ext cx="2285999"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8" name="Text Placeholder 27">
            <a:extLst>
              <a:ext uri="{FF2B5EF4-FFF2-40B4-BE49-F238E27FC236}">
                <a16:creationId xmlns:a16="http://schemas.microsoft.com/office/drawing/2014/main" id="{D8C71F03-1105-4059-948E-EE58B5878A75}"/>
              </a:ext>
            </a:extLst>
          </p:cNvPr>
          <p:cNvSpPr>
            <a:spLocks noGrp="1"/>
          </p:cNvSpPr>
          <p:nvPr>
            <p:ph type="body" sz="quarter" idx="24"/>
          </p:nvPr>
        </p:nvSpPr>
        <p:spPr>
          <a:xfrm>
            <a:off x="9325847" y="5352052"/>
            <a:ext cx="2285999"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3" name="Date Placeholder 2">
            <a:extLst>
              <a:ext uri="{FF2B5EF4-FFF2-40B4-BE49-F238E27FC236}">
                <a16:creationId xmlns:a16="http://schemas.microsoft.com/office/drawing/2014/main" id="{37ED29C9-824B-4147-81C3-28968F4647D1}"/>
              </a:ext>
            </a:extLst>
          </p:cNvPr>
          <p:cNvSpPr>
            <a:spLocks noGrp="1"/>
          </p:cNvSpPr>
          <p:nvPr>
            <p:ph type="dt" sz="half" idx="25"/>
          </p:nvPr>
        </p:nvSpPr>
        <p:spPr>
          <a:xfrm>
            <a:off x="661988" y="6133917"/>
            <a:ext cx="2743200" cy="365125"/>
          </a:xfrm>
        </p:spPr>
        <p:txBody>
          <a:bodyPr/>
          <a:lstStyle>
            <a:lvl1pPr>
              <a:defRPr>
                <a:solidFill>
                  <a:schemeClr val="bg1"/>
                </a:solidFill>
              </a:defRPr>
            </a:lvl1pPr>
          </a:lstStyle>
          <a:p>
            <a:r>
              <a:rPr lang="en-US"/>
              <a:t>20xx</a:t>
            </a:r>
            <a:endParaRPr lang="en-US" dirty="0"/>
          </a:p>
        </p:txBody>
      </p:sp>
      <p:sp>
        <p:nvSpPr>
          <p:cNvPr id="4" name="Footer Placeholder 3">
            <a:extLst>
              <a:ext uri="{FF2B5EF4-FFF2-40B4-BE49-F238E27FC236}">
                <a16:creationId xmlns:a16="http://schemas.microsoft.com/office/drawing/2014/main" id="{70238C45-011A-48F8-A346-A07B1E830B47}"/>
              </a:ext>
            </a:extLst>
          </p:cNvPr>
          <p:cNvSpPr>
            <a:spLocks noGrp="1"/>
          </p:cNvSpPr>
          <p:nvPr>
            <p:ph type="ftr" sz="quarter" idx="26"/>
          </p:nvPr>
        </p:nvSpPr>
        <p:spPr>
          <a:xfrm>
            <a:off x="8505757" y="845343"/>
            <a:ext cx="3633923" cy="365125"/>
          </a:xfrm>
        </p:spPr>
        <p:txBody>
          <a:bodyPr/>
          <a:lstStyle>
            <a:lvl1pPr>
              <a:defRPr>
                <a:solidFill>
                  <a:schemeClr val="bg1"/>
                </a:solidFill>
              </a:defRPr>
            </a:lvl1pPr>
          </a:lstStyle>
          <a:p>
            <a:r>
              <a:rPr lang="en-US"/>
              <a:t>Sample footer text</a:t>
            </a:r>
            <a:endParaRPr lang="en-US" dirty="0"/>
          </a:p>
        </p:txBody>
      </p:sp>
      <p:sp>
        <p:nvSpPr>
          <p:cNvPr id="5" name="Slide Number Placeholder 4">
            <a:extLst>
              <a:ext uri="{FF2B5EF4-FFF2-40B4-BE49-F238E27FC236}">
                <a16:creationId xmlns:a16="http://schemas.microsoft.com/office/drawing/2014/main" id="{213C46EB-807F-48CF-988B-E006AEC9992C}"/>
              </a:ext>
            </a:extLst>
          </p:cNvPr>
          <p:cNvSpPr>
            <a:spLocks noGrp="1"/>
          </p:cNvSpPr>
          <p:nvPr>
            <p:ph type="sldNum" sz="quarter" idx="27"/>
          </p:nvPr>
        </p:nvSpPr>
        <p:spPr>
          <a:xfrm>
            <a:off x="8610600" y="6160417"/>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17703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ntent 2 column (comparison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norm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Graphic 15">
            <a:extLst>
              <a:ext uri="{FF2B5EF4-FFF2-40B4-BE49-F238E27FC236}">
                <a16:creationId xmlns:a16="http://schemas.microsoft.com/office/drawing/2014/main" id="{AF89E921-750A-4005-BEC2-04B9514B2D76}"/>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3B378915-E570-47AE-8F85-FB8ED4A6CC72}"/>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3" name="Graphic 14">
            <a:extLst>
              <a:ext uri="{FF2B5EF4-FFF2-40B4-BE49-F238E27FC236}">
                <a16:creationId xmlns:a16="http://schemas.microsoft.com/office/drawing/2014/main" id="{3AF1E926-D68F-4DC8-9F6D-C2C1576F92E5}"/>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301667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accent2"/>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accent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accent2"/>
                </a:solidFill>
              </a:defRPr>
            </a:lvl1pPr>
          </a:lstStyle>
          <a:p>
            <a:fld id="{294A09A9-5501-47C1-A89A-A340965A2BE2}" type="slidenum">
              <a:rPr lang="en-US" smtClean="0"/>
              <a:pPr/>
              <a:t>‹#›</a:t>
            </a:fld>
            <a:endParaRPr lang="en-US" dirty="0"/>
          </a:p>
        </p:txBody>
      </p:sp>
      <p:sp>
        <p:nvSpPr>
          <p:cNvPr id="8" name="TextBox 7">
            <a:extLst>
              <a:ext uri="{FF2B5EF4-FFF2-40B4-BE49-F238E27FC236}">
                <a16:creationId xmlns:a16="http://schemas.microsoft.com/office/drawing/2014/main" id="{38ADFDFC-ABAE-63C4-5266-40D7601670D7}"/>
              </a:ext>
            </a:extLst>
          </p:cNvPr>
          <p:cNvSpPr txBox="1"/>
          <p:nvPr userDrawn="1">
            <p:extLst>
              <p:ext uri="{1162E1C5-73C7-4A58-AE30-91384D911F3F}">
                <p184:classification xmlns:p184="http://schemas.microsoft.com/office/powerpoint/2018/4/main" val="ftr"/>
              </p:ext>
            </p:extLst>
          </p:nvPr>
        </p:nvSpPr>
        <p:spPr>
          <a:xfrm>
            <a:off x="10596563" y="6705600"/>
            <a:ext cx="1652587" cy="152400"/>
          </a:xfrm>
          <a:prstGeom prst="rect">
            <a:avLst/>
          </a:prstGeom>
        </p:spPr>
        <p:txBody>
          <a:bodyPr horzOverflow="overflow" lIns="0" tIns="0" rIns="0" bIns="0">
            <a:spAutoFit/>
          </a:bodyPr>
          <a:lstStyle/>
          <a:p>
            <a:pPr algn="l"/>
            <a:r>
              <a:rPr lang="en-NZ" sz="1000">
                <a:solidFill>
                  <a:srgbClr val="000000"/>
                </a:solidFill>
                <a:latin typeface="Calibri" panose="020F0502020204030204" pitchFamily="34" charset="0"/>
                <a:cs typeface="Calibri" panose="020F0502020204030204" pitchFamily="34" charset="0"/>
              </a:rPr>
              <a:t>Protected: TFNZ Partners Only. </a:t>
            </a:r>
          </a:p>
        </p:txBody>
      </p:sp>
    </p:spTree>
    <p:extLst>
      <p:ext uri="{BB962C8B-B14F-4D97-AF65-F5344CB8AC3E}">
        <p14:creationId xmlns:p14="http://schemas.microsoft.com/office/powerpoint/2010/main" val="20635397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5" r:id="rId3"/>
    <p:sldLayoutId id="2147483676" r:id="rId4"/>
    <p:sldLayoutId id="2147483660" r:id="rId5"/>
    <p:sldLayoutId id="2147483680" r:id="rId6"/>
    <p:sldLayoutId id="2147483677" r:id="rId7"/>
    <p:sldLayoutId id="2147483665" r:id="rId8"/>
    <p:sldLayoutId id="2147483663" r:id="rId9"/>
    <p:sldLayoutId id="2147483679" r:id="rId10"/>
    <p:sldLayoutId id="2147483681" r:id="rId11"/>
    <p:sldLayoutId id="2147483671" r:id="rId12"/>
  </p:sldLayoutIdLst>
  <p:hf hdr="0"/>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s4be.cochrane.org/blog/2015/07/24/nominal-ordinal-numerical-variables/" TargetMode="External"/><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hyperlink" Target="https://s4be.cochrane.org/blog/2015/07/24/nominal-ordinal-numerical-variables/" TargetMode="External"/><Relationship Id="rId2" Type="http://schemas.openxmlformats.org/officeDocument/2006/relationships/image" Target="../media/image22.jp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s://s4be.cochrane.org/blog/2015/07/24/nominal-ordinal-numerical-variables/" TargetMode="External"/><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8.jpeg"/><Relationship Id="rId4" Type="http://schemas.openxmlformats.org/officeDocument/2006/relationships/hyperlink" Target="https://courses.lumenlearning.com/suny-mcc-cos2master/chapter/defining-succes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en/photo/1438911" TargetMode="Externa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GWK_(car)" TargetMode="Externa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hyperlink" Target="https://pixabay.com/en/growth-progress-graph-diagram-3078544/"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hyperlink" Target="https://pxhere.com/th/photo/1443941" TargetMode="External"/><Relationship Id="rId3" Type="http://schemas.openxmlformats.org/officeDocument/2006/relationships/diagramLayout" Target="../diagrams/layout1.xml"/><Relationship Id="rId7" Type="http://schemas.openxmlformats.org/officeDocument/2006/relationships/image" Target="../media/image10.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hyperlink" Target="https://technofaq.org/posts/2019/12/what-is-keyword-cannibalization-and-how-to-avoid-it/" TargetMode="External"/><Relationship Id="rId4" Type="http://schemas.openxmlformats.org/officeDocument/2006/relationships/diagramQuickStyle" Target="../diagrams/quickStyle1.xml"/><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hyperlink" Target="https://www.blogforlearning.com/2019/05/data-mining-definition-function-process.html" TargetMode="External"/><Relationship Id="rId2" Type="http://schemas.openxmlformats.org/officeDocument/2006/relationships/image" Target="../media/image12.jp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hyperlink" Target="https://www.blogforlearning.com/2019/05/data-mining-definition-function-process.html" TargetMode="External"/><Relationship Id="rId2" Type="http://schemas.openxmlformats.org/officeDocument/2006/relationships/image" Target="../media/image12.jp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www.blogforlearning.com/2019/05/data-mining-definition-function-process.html" TargetMode="External"/><Relationship Id="rId2" Type="http://schemas.openxmlformats.org/officeDocument/2006/relationships/image" Target="../media/image12.jp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www.blogforlearning.com/2019/05/data-mining-definition-function-process.html" TargetMode="External"/><Relationship Id="rId2" Type="http://schemas.openxmlformats.org/officeDocument/2006/relationships/image" Target="../media/image12.jpg"/><Relationship Id="rId1" Type="http://schemas.openxmlformats.org/officeDocument/2006/relationships/slideLayout" Target="../slideLayouts/slideLayout5.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37" name="Straight Connector 2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9" name="Rectangle 31">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AE4F1D-F101-4E88-9698-51D314EF2EB5}"/>
              </a:ext>
            </a:extLst>
          </p:cNvPr>
          <p:cNvSpPr>
            <a:spLocks noGrp="1"/>
          </p:cNvSpPr>
          <p:nvPr>
            <p:ph type="title"/>
          </p:nvPr>
        </p:nvSpPr>
        <p:spPr>
          <a:xfrm>
            <a:off x="793159" y="1377146"/>
            <a:ext cx="4076460" cy="3626217"/>
          </a:xfrm>
        </p:spPr>
        <p:txBody>
          <a:bodyPr vert="horz" lIns="91440" tIns="45720" rIns="91440" bIns="45720" rtlCol="0" anchor="b">
            <a:normAutofit/>
          </a:bodyPr>
          <a:lstStyle/>
          <a:p>
            <a:r>
              <a:rPr lang="en-US" sz="5000" b="1" i="0" kern="1200" cap="all" baseline="0">
                <a:latin typeface="+mj-lt"/>
                <a:ea typeface="+mj-ea"/>
                <a:cs typeface="+mj-cs"/>
              </a:rPr>
              <a:t>Car price prediction</a:t>
            </a:r>
          </a:p>
        </p:txBody>
      </p:sp>
      <p:sp>
        <p:nvSpPr>
          <p:cNvPr id="3" name="Subtitle 2">
            <a:extLst>
              <a:ext uri="{FF2B5EF4-FFF2-40B4-BE49-F238E27FC236}">
                <a16:creationId xmlns:a16="http://schemas.microsoft.com/office/drawing/2014/main" id="{92726762-2B23-4F53-9DBB-96441A2A51BB}"/>
              </a:ext>
            </a:extLst>
          </p:cNvPr>
          <p:cNvSpPr>
            <a:spLocks noGrp="1"/>
          </p:cNvSpPr>
          <p:nvPr>
            <p:ph type="subTitle" idx="1"/>
          </p:nvPr>
        </p:nvSpPr>
        <p:spPr>
          <a:xfrm>
            <a:off x="793159" y="5170453"/>
            <a:ext cx="4076458" cy="990197"/>
          </a:xfrm>
        </p:spPr>
        <p:txBody>
          <a:bodyPr vert="horz" lIns="91440" tIns="45720" rIns="91440" bIns="45720" rtlCol="0">
            <a:normAutofit/>
          </a:bodyPr>
          <a:lstStyle/>
          <a:p>
            <a:r>
              <a:rPr lang="en-US" kern="1200">
                <a:latin typeface="+mn-lt"/>
                <a:ea typeface="+mn-ea"/>
                <a:cs typeface="+mn-cs"/>
              </a:rPr>
              <a:t>Divendra Raj</a:t>
            </a:r>
          </a:p>
        </p:txBody>
      </p:sp>
      <p:pic>
        <p:nvPicPr>
          <p:cNvPr id="5" name="Picture Placeholder 5" descr="White muscle car with top down">
            <a:extLst>
              <a:ext uri="{FF2B5EF4-FFF2-40B4-BE49-F238E27FC236}">
                <a16:creationId xmlns:a16="http://schemas.microsoft.com/office/drawing/2014/main" id="{B5F22C11-4FE3-4065-96C3-C3A1E470B97A}"/>
              </a:ext>
            </a:extLst>
          </p:cNvPr>
          <p:cNvPicPr>
            <a:picLocks noGrp="1" noChangeAspect="1"/>
          </p:cNvPicPr>
          <p:nvPr>
            <p:ph type="pic" sz="quarter" idx="13"/>
          </p:nvPr>
        </p:nvPicPr>
        <p:blipFill>
          <a:blip r:embed="rId2">
            <a:alphaModFix/>
          </a:blip>
          <a:srcRect l="16791" r="16791"/>
          <a:stretch/>
        </p:blipFill>
        <p:spPr>
          <a:xfrm>
            <a:off x="6156449" y="814998"/>
            <a:ext cx="6035550" cy="6043001"/>
          </a:xfrm>
          <a:prstGeom prst="rect">
            <a:avLst/>
          </a:prstGeom>
        </p:spPr>
      </p:pic>
      <p:sp>
        <p:nvSpPr>
          <p:cNvPr id="41"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36"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38"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40" name="Straight Connector 3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9322" y="6274341"/>
            <a:ext cx="11353800"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632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73276" y="684952"/>
            <a:ext cx="2641349" cy="5435600"/>
          </a:xfrm>
        </p:spPr>
        <p:txBody>
          <a:bodyPr anchor="b">
            <a:normAutofit/>
          </a:bodyPr>
          <a:lstStyle/>
          <a:p>
            <a:r>
              <a:rPr lang="en-US" sz="1800" u="sng" dirty="0"/>
              <a:t>Model Outcomes</a:t>
            </a:r>
            <a:r>
              <a:rPr lang="en-US" sz="1800" dirty="0"/>
              <a:t>:</a:t>
            </a:r>
            <a:br>
              <a:rPr lang="en-US" sz="1800" dirty="0"/>
            </a:br>
            <a:br>
              <a:rPr lang="en-US" sz="1800" dirty="0"/>
            </a:br>
            <a:r>
              <a:rPr lang="en-US" sz="1800" dirty="0"/>
              <a:t>The data were split into 80% training and 20% test </a:t>
            </a:r>
            <a:br>
              <a:rPr lang="en-US" sz="1800" dirty="0"/>
            </a:br>
            <a:br>
              <a:rPr lang="en-US" sz="1800" dirty="0"/>
            </a:br>
            <a:br>
              <a:rPr lang="en-US" sz="1800" dirty="0"/>
            </a:br>
            <a:r>
              <a:rPr lang="en-US" sz="1800" b="1" dirty="0"/>
              <a:t>6</a:t>
            </a:r>
            <a:r>
              <a:rPr lang="en-US" sz="1800" dirty="0"/>
              <a:t> </a:t>
            </a:r>
            <a:r>
              <a:rPr lang="en-US" sz="1600" dirty="0"/>
              <a:t>different models were used to predict the output and were plotted on the graph to compare with actual Price of the vehicles. </a:t>
            </a:r>
            <a:br>
              <a:rPr lang="en-US" sz="1800" dirty="0"/>
            </a:br>
            <a:br>
              <a:rPr lang="en-US" sz="1800" dirty="0"/>
            </a:br>
            <a:br>
              <a:rPr lang="en-US" sz="1800" dirty="0"/>
            </a:br>
            <a:endParaRPr lang="en-US" sz="1800" dirty="0"/>
          </a:p>
        </p:txBody>
      </p:sp>
      <p:pic>
        <p:nvPicPr>
          <p:cNvPr id="4100" name="Picture 4">
            <a:extLst>
              <a:ext uri="{FF2B5EF4-FFF2-40B4-BE49-F238E27FC236}">
                <a16:creationId xmlns:a16="http://schemas.microsoft.com/office/drawing/2014/main" id="{E610D17D-4844-FF01-F51E-F558DFC5D86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65378" y="610389"/>
            <a:ext cx="3265244" cy="279754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7CD56EEF-576E-7BD2-111D-C9EBB08F4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462" y="596015"/>
            <a:ext cx="3265244" cy="28067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A4B59E-73CC-6BF6-0B4B-F5CB7743DC30}"/>
              </a:ext>
            </a:extLst>
          </p:cNvPr>
          <p:cNvSpPr txBox="1"/>
          <p:nvPr/>
        </p:nvSpPr>
        <p:spPr>
          <a:xfrm>
            <a:off x="4933202" y="180459"/>
            <a:ext cx="3137836" cy="369332"/>
          </a:xfrm>
          <a:prstGeom prst="rect">
            <a:avLst/>
          </a:prstGeom>
          <a:noFill/>
        </p:spPr>
        <p:txBody>
          <a:bodyPr wrap="square" rtlCol="0">
            <a:spAutoFit/>
          </a:bodyPr>
          <a:lstStyle/>
          <a:p>
            <a:r>
              <a:rPr lang="en-NZ" dirty="0"/>
              <a:t>Support Vector Regressor</a:t>
            </a:r>
          </a:p>
        </p:txBody>
      </p:sp>
      <p:sp>
        <p:nvSpPr>
          <p:cNvPr id="6" name="TextBox 5">
            <a:extLst>
              <a:ext uri="{FF2B5EF4-FFF2-40B4-BE49-F238E27FC236}">
                <a16:creationId xmlns:a16="http://schemas.microsoft.com/office/drawing/2014/main" id="{826DFA6F-0985-B73B-0A71-1879B918E8AC}"/>
              </a:ext>
            </a:extLst>
          </p:cNvPr>
          <p:cNvSpPr txBox="1"/>
          <p:nvPr/>
        </p:nvSpPr>
        <p:spPr>
          <a:xfrm>
            <a:off x="8588944" y="226683"/>
            <a:ext cx="3169920" cy="369332"/>
          </a:xfrm>
          <a:prstGeom prst="rect">
            <a:avLst/>
          </a:prstGeom>
          <a:noFill/>
        </p:spPr>
        <p:txBody>
          <a:bodyPr wrap="square" rtlCol="0">
            <a:spAutoFit/>
          </a:bodyPr>
          <a:lstStyle/>
          <a:p>
            <a:pPr algn="ctr"/>
            <a:r>
              <a:rPr lang="en-NZ" dirty="0"/>
              <a:t>KNN Regressor</a:t>
            </a:r>
          </a:p>
        </p:txBody>
      </p:sp>
      <p:pic>
        <p:nvPicPr>
          <p:cNvPr id="4104" name="Picture 8">
            <a:extLst>
              <a:ext uri="{FF2B5EF4-FFF2-40B4-BE49-F238E27FC236}">
                <a16:creationId xmlns:a16="http://schemas.microsoft.com/office/drawing/2014/main" id="{31E68841-4036-53D2-5195-33295D7499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643" y="3925760"/>
            <a:ext cx="3265245" cy="27975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DF55291-F7D6-4D5A-9735-CB4193488618}"/>
              </a:ext>
            </a:extLst>
          </p:cNvPr>
          <p:cNvSpPr txBox="1"/>
          <p:nvPr/>
        </p:nvSpPr>
        <p:spPr>
          <a:xfrm>
            <a:off x="4765378" y="3556428"/>
            <a:ext cx="3099335" cy="369332"/>
          </a:xfrm>
          <a:prstGeom prst="rect">
            <a:avLst/>
          </a:prstGeom>
          <a:noFill/>
        </p:spPr>
        <p:txBody>
          <a:bodyPr wrap="square" rtlCol="0">
            <a:spAutoFit/>
          </a:bodyPr>
          <a:lstStyle/>
          <a:p>
            <a:pPr algn="ctr"/>
            <a:r>
              <a:rPr lang="en-NZ" dirty="0"/>
              <a:t>PLS Regressor</a:t>
            </a:r>
          </a:p>
        </p:txBody>
      </p:sp>
      <p:pic>
        <p:nvPicPr>
          <p:cNvPr id="4106" name="Picture 10">
            <a:extLst>
              <a:ext uri="{FF2B5EF4-FFF2-40B4-BE49-F238E27FC236}">
                <a16:creationId xmlns:a16="http://schemas.microsoft.com/office/drawing/2014/main" id="{6DBAADA9-9F83-6752-BAEC-1BEE6C41EE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3977" y="3903132"/>
            <a:ext cx="3257729" cy="282809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19A57F-5AAF-D15A-3B63-644D187EEF65}"/>
              </a:ext>
            </a:extLst>
          </p:cNvPr>
          <p:cNvSpPr txBox="1"/>
          <p:nvPr/>
        </p:nvSpPr>
        <p:spPr>
          <a:xfrm>
            <a:off x="8782050" y="3547041"/>
            <a:ext cx="2976814" cy="369332"/>
          </a:xfrm>
          <a:prstGeom prst="rect">
            <a:avLst/>
          </a:prstGeom>
          <a:noFill/>
        </p:spPr>
        <p:txBody>
          <a:bodyPr wrap="square" rtlCol="0">
            <a:spAutoFit/>
          </a:bodyPr>
          <a:lstStyle/>
          <a:p>
            <a:r>
              <a:rPr lang="en-NZ" dirty="0"/>
              <a:t>Decision Tree Regressor</a:t>
            </a:r>
          </a:p>
        </p:txBody>
      </p:sp>
      <p:pic>
        <p:nvPicPr>
          <p:cNvPr id="14" name="Picture Placeholder 5">
            <a:extLst>
              <a:ext uri="{FF2B5EF4-FFF2-40B4-BE49-F238E27FC236}">
                <a16:creationId xmlns:a16="http://schemas.microsoft.com/office/drawing/2014/main" id="{39D4D570-9EA3-C8FF-CBB1-80B2A9572C45}"/>
              </a:ext>
            </a:extLst>
          </p:cNvPr>
          <p:cNvPicPr>
            <a:picLocks noChangeAspect="1"/>
          </p:cNvPicPr>
          <p:nvPr/>
        </p:nvPicPr>
        <p:blipFill>
          <a:blip r:embed="rId6">
            <a:extLst>
              <a:ext uri="{837473B0-CC2E-450A-ABE3-18F120FF3D39}">
                <a1611:picAttrSrcUrl xmlns:a1611="http://schemas.microsoft.com/office/drawing/2016/11/main" r:id="rId7"/>
              </a:ext>
            </a:extLst>
          </a:blip>
          <a:srcRect/>
          <a:stretch/>
        </p:blipFill>
        <p:spPr>
          <a:xfrm>
            <a:off x="73276" y="180460"/>
            <a:ext cx="2269873" cy="1810266"/>
          </a:xfrm>
          <a:prstGeom prst="rect">
            <a:avLst/>
          </a:prstGeom>
        </p:spPr>
      </p:pic>
    </p:spTree>
    <p:extLst>
      <p:ext uri="{BB962C8B-B14F-4D97-AF65-F5344CB8AC3E}">
        <p14:creationId xmlns:p14="http://schemas.microsoft.com/office/powerpoint/2010/main" val="2874375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73276" y="684952"/>
            <a:ext cx="2641349" cy="5435600"/>
          </a:xfrm>
        </p:spPr>
        <p:txBody>
          <a:bodyPr anchor="b">
            <a:normAutofit/>
          </a:bodyPr>
          <a:lstStyle/>
          <a:p>
            <a:r>
              <a:rPr lang="en-US" sz="1800" u="sng" dirty="0"/>
              <a:t>Model Outcomes</a:t>
            </a:r>
            <a:r>
              <a:rPr lang="en-US" sz="1800" dirty="0"/>
              <a:t>:</a:t>
            </a:r>
            <a:br>
              <a:rPr lang="en-US" sz="1800" dirty="0"/>
            </a:br>
            <a:br>
              <a:rPr lang="en-US" sz="1800" dirty="0"/>
            </a:br>
            <a:r>
              <a:rPr lang="en-US" sz="1800" b="1" dirty="0"/>
              <a:t>6</a:t>
            </a:r>
            <a:r>
              <a:rPr lang="en-US" sz="1800" dirty="0"/>
              <a:t> </a:t>
            </a:r>
            <a:r>
              <a:rPr lang="en-US" sz="1600" dirty="0"/>
              <a:t>different models were used to predict the output and were plotted on the graph to compare with actual Price of the vehicles. </a:t>
            </a:r>
            <a:br>
              <a:rPr lang="en-US" sz="1800" dirty="0"/>
            </a:br>
            <a:br>
              <a:rPr lang="en-US" sz="1800" dirty="0"/>
            </a:br>
            <a:br>
              <a:rPr lang="en-US" sz="1800" dirty="0"/>
            </a:br>
            <a:endParaRPr lang="en-US" sz="1800" dirty="0"/>
          </a:p>
        </p:txBody>
      </p:sp>
      <p:sp>
        <p:nvSpPr>
          <p:cNvPr id="5" name="TextBox 4">
            <a:extLst>
              <a:ext uri="{FF2B5EF4-FFF2-40B4-BE49-F238E27FC236}">
                <a16:creationId xmlns:a16="http://schemas.microsoft.com/office/drawing/2014/main" id="{4DA4B59E-73CC-6BF6-0B4B-F5CB7743DC30}"/>
              </a:ext>
            </a:extLst>
          </p:cNvPr>
          <p:cNvSpPr txBox="1"/>
          <p:nvPr/>
        </p:nvSpPr>
        <p:spPr>
          <a:xfrm>
            <a:off x="4805793" y="180459"/>
            <a:ext cx="3429193" cy="369332"/>
          </a:xfrm>
          <a:prstGeom prst="rect">
            <a:avLst/>
          </a:prstGeom>
          <a:noFill/>
        </p:spPr>
        <p:txBody>
          <a:bodyPr wrap="square" rtlCol="0">
            <a:spAutoFit/>
          </a:bodyPr>
          <a:lstStyle/>
          <a:p>
            <a:r>
              <a:rPr lang="en-NZ" dirty="0"/>
              <a:t>Gradient Boosting Regressor</a:t>
            </a:r>
          </a:p>
        </p:txBody>
      </p:sp>
      <p:sp>
        <p:nvSpPr>
          <p:cNvPr id="6" name="TextBox 5">
            <a:extLst>
              <a:ext uri="{FF2B5EF4-FFF2-40B4-BE49-F238E27FC236}">
                <a16:creationId xmlns:a16="http://schemas.microsoft.com/office/drawing/2014/main" id="{826DFA6F-0985-B73B-0A71-1879B918E8AC}"/>
              </a:ext>
            </a:extLst>
          </p:cNvPr>
          <p:cNvSpPr txBox="1"/>
          <p:nvPr/>
        </p:nvSpPr>
        <p:spPr>
          <a:xfrm>
            <a:off x="8588944" y="188173"/>
            <a:ext cx="3169920" cy="369332"/>
          </a:xfrm>
          <a:prstGeom prst="rect">
            <a:avLst/>
          </a:prstGeom>
          <a:noFill/>
        </p:spPr>
        <p:txBody>
          <a:bodyPr wrap="square" rtlCol="0">
            <a:spAutoFit/>
          </a:bodyPr>
          <a:lstStyle/>
          <a:p>
            <a:pPr algn="ctr"/>
            <a:r>
              <a:rPr lang="en-NZ" dirty="0"/>
              <a:t>MSP Regressor</a:t>
            </a:r>
          </a:p>
        </p:txBody>
      </p:sp>
      <p:pic>
        <p:nvPicPr>
          <p:cNvPr id="14" name="Picture Placeholder 5">
            <a:extLst>
              <a:ext uri="{FF2B5EF4-FFF2-40B4-BE49-F238E27FC236}">
                <a16:creationId xmlns:a16="http://schemas.microsoft.com/office/drawing/2014/main" id="{39D4D570-9EA3-C8FF-CBB1-80B2A9572C45}"/>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73276" y="180460"/>
            <a:ext cx="2269873" cy="1810266"/>
          </a:xfrm>
          <a:prstGeom prst="rect">
            <a:avLst/>
          </a:prstGeom>
        </p:spPr>
      </p:pic>
      <p:pic>
        <p:nvPicPr>
          <p:cNvPr id="5122" name="Picture 2">
            <a:extLst>
              <a:ext uri="{FF2B5EF4-FFF2-40B4-BE49-F238E27FC236}">
                <a16:creationId xmlns:a16="http://schemas.microsoft.com/office/drawing/2014/main" id="{5BA68993-9A79-25E9-E804-9ECF698B8E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643" y="592430"/>
            <a:ext cx="3265245" cy="28067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3E1B687-C4AD-3189-0872-B659483E4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8944" y="549791"/>
            <a:ext cx="3282762" cy="2879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713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73276" y="684952"/>
            <a:ext cx="2641349" cy="5435600"/>
          </a:xfrm>
        </p:spPr>
        <p:txBody>
          <a:bodyPr anchor="b">
            <a:normAutofit/>
          </a:bodyPr>
          <a:lstStyle/>
          <a:p>
            <a:br>
              <a:rPr lang="en-US" sz="1800" dirty="0"/>
            </a:br>
            <a:br>
              <a:rPr lang="en-US" sz="1800" dirty="0"/>
            </a:br>
            <a:r>
              <a:rPr lang="en-US" sz="1800" b="1" u="sng" dirty="0"/>
              <a:t>Model Performance and Testing</a:t>
            </a:r>
            <a:br>
              <a:rPr lang="en-US" sz="1800" b="1" u="sng" dirty="0"/>
            </a:br>
            <a:br>
              <a:rPr lang="en-US" sz="1800" dirty="0"/>
            </a:br>
            <a:r>
              <a:rPr lang="en-US" sz="1600" dirty="0"/>
              <a:t>On the right is the model performance test outcomes which show except for Support Vector Regressor all other model performed well according to the TEST ACCURACY scores.  </a:t>
            </a:r>
            <a:br>
              <a:rPr lang="en-US" sz="1800" dirty="0"/>
            </a:br>
            <a:br>
              <a:rPr lang="en-US" sz="1800" dirty="0"/>
            </a:br>
            <a:br>
              <a:rPr lang="en-US" sz="1800" dirty="0"/>
            </a:br>
            <a:br>
              <a:rPr lang="en-US" sz="1800" dirty="0"/>
            </a:br>
            <a:endParaRPr lang="en-US" sz="1800" dirty="0"/>
          </a:p>
        </p:txBody>
      </p:sp>
      <p:pic>
        <p:nvPicPr>
          <p:cNvPr id="14" name="Picture Placeholder 5">
            <a:extLst>
              <a:ext uri="{FF2B5EF4-FFF2-40B4-BE49-F238E27FC236}">
                <a16:creationId xmlns:a16="http://schemas.microsoft.com/office/drawing/2014/main" id="{39D4D570-9EA3-C8FF-CBB1-80B2A9572C45}"/>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73276" y="180460"/>
            <a:ext cx="2269873" cy="1810266"/>
          </a:xfrm>
          <a:prstGeom prst="rect">
            <a:avLst/>
          </a:prstGeom>
        </p:spPr>
      </p:pic>
      <p:graphicFrame>
        <p:nvGraphicFramePr>
          <p:cNvPr id="3" name="Table 2">
            <a:extLst>
              <a:ext uri="{FF2B5EF4-FFF2-40B4-BE49-F238E27FC236}">
                <a16:creationId xmlns:a16="http://schemas.microsoft.com/office/drawing/2014/main" id="{24DD53CA-25E3-B202-F447-48405361DE27}"/>
              </a:ext>
            </a:extLst>
          </p:cNvPr>
          <p:cNvGraphicFramePr>
            <a:graphicFrameLocks noGrp="1"/>
          </p:cNvGraphicFramePr>
          <p:nvPr>
            <p:extLst>
              <p:ext uri="{D42A27DB-BD31-4B8C-83A1-F6EECF244321}">
                <p14:modId xmlns:p14="http://schemas.microsoft.com/office/powerpoint/2010/main" val="459992858"/>
              </p:ext>
            </p:extLst>
          </p:nvPr>
        </p:nvGraphicFramePr>
        <p:xfrm>
          <a:off x="3181350" y="1652209"/>
          <a:ext cx="8937375" cy="3081474"/>
        </p:xfrm>
        <a:graphic>
          <a:graphicData uri="http://schemas.openxmlformats.org/drawingml/2006/table">
            <a:tbl>
              <a:tblPr/>
              <a:tblGrid>
                <a:gridCol w="598028">
                  <a:extLst>
                    <a:ext uri="{9D8B030D-6E8A-4147-A177-3AD203B41FA5}">
                      <a16:colId xmlns:a16="http://schemas.microsoft.com/office/drawing/2014/main" val="3151348780"/>
                    </a:ext>
                  </a:extLst>
                </a:gridCol>
                <a:gridCol w="2976922">
                  <a:extLst>
                    <a:ext uri="{9D8B030D-6E8A-4147-A177-3AD203B41FA5}">
                      <a16:colId xmlns:a16="http://schemas.microsoft.com/office/drawing/2014/main" val="2260007524"/>
                    </a:ext>
                  </a:extLst>
                </a:gridCol>
                <a:gridCol w="1787475">
                  <a:extLst>
                    <a:ext uri="{9D8B030D-6E8A-4147-A177-3AD203B41FA5}">
                      <a16:colId xmlns:a16="http://schemas.microsoft.com/office/drawing/2014/main" val="1216329016"/>
                    </a:ext>
                  </a:extLst>
                </a:gridCol>
                <a:gridCol w="1787475">
                  <a:extLst>
                    <a:ext uri="{9D8B030D-6E8A-4147-A177-3AD203B41FA5}">
                      <a16:colId xmlns:a16="http://schemas.microsoft.com/office/drawing/2014/main" val="820706332"/>
                    </a:ext>
                  </a:extLst>
                </a:gridCol>
                <a:gridCol w="1787475">
                  <a:extLst>
                    <a:ext uri="{9D8B030D-6E8A-4147-A177-3AD203B41FA5}">
                      <a16:colId xmlns:a16="http://schemas.microsoft.com/office/drawing/2014/main" val="946656632"/>
                    </a:ext>
                  </a:extLst>
                </a:gridCol>
              </a:tblGrid>
              <a:tr h="427112">
                <a:tc>
                  <a:txBody>
                    <a:bodyPr/>
                    <a:lstStyle/>
                    <a:p>
                      <a:pPr algn="ctr" fontAlgn="ctr"/>
                      <a:endParaRPr lang="en-NZ" sz="1400" b="1"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NZ" sz="1400" b="1" dirty="0">
                          <a:effectLst/>
                        </a:rPr>
                        <a:t>Models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NZ" sz="1400" b="1" dirty="0">
                          <a:effectLst/>
                        </a:rPr>
                        <a:t>Mean Absolute 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NZ" sz="1400" b="1">
                          <a:effectLst/>
                        </a:rPr>
                        <a:t>Mean Squared 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NZ" sz="1400" b="1" dirty="0">
                          <a:effectLst/>
                        </a:rPr>
                        <a:t>Accuracy Rate(%)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819504633"/>
                  </a:ext>
                </a:extLst>
              </a:tr>
              <a:tr h="489330">
                <a:tc>
                  <a:txBody>
                    <a:bodyPr/>
                    <a:lstStyle/>
                    <a:p>
                      <a:pPr algn="ctr" fontAlgn="ctr"/>
                      <a:r>
                        <a:rPr lang="en-NZ" sz="1400" b="1">
                          <a:effectLs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l" fontAlgn="ctr"/>
                      <a:r>
                        <a:rPr lang="en-NZ" sz="1400" dirty="0">
                          <a:effectLst/>
                        </a:rPr>
                        <a:t>Support Vector Regressor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NZ" sz="1400" dirty="0">
                          <a:effectLst/>
                        </a:rPr>
                        <a:t>14448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NZ" sz="1400" dirty="0">
                          <a:effectLst/>
                        </a:rPr>
                        <a:t>494129830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NZ" sz="1400">
                          <a:effectLst/>
                        </a:rPr>
                        <a:t>0.0183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755406968"/>
                  </a:ext>
                </a:extLst>
              </a:tr>
              <a:tr h="427112">
                <a:tc>
                  <a:txBody>
                    <a:bodyPr/>
                    <a:lstStyle/>
                    <a:p>
                      <a:pPr algn="ctr" fontAlgn="ctr"/>
                      <a:r>
                        <a:rPr lang="en-NZ" sz="1400" b="1">
                          <a:effectLs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l" fontAlgn="ctr"/>
                      <a:r>
                        <a:rPr lang="en-NZ" sz="1400" dirty="0">
                          <a:effectLst/>
                        </a:rPr>
                        <a:t>K Nearest Regressor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NZ" sz="1400" dirty="0">
                          <a:effectLst/>
                        </a:rPr>
                        <a:t>6342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NZ" sz="1400" dirty="0">
                          <a:effectLst/>
                        </a:rPr>
                        <a:t>107531877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NZ" sz="1400">
                          <a:effectLst/>
                        </a:rPr>
                        <a:t>0.8536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888324517"/>
                  </a:ext>
                </a:extLst>
              </a:tr>
              <a:tr h="244064">
                <a:tc>
                  <a:txBody>
                    <a:bodyPr/>
                    <a:lstStyle/>
                    <a:p>
                      <a:pPr algn="ctr" fontAlgn="ctr"/>
                      <a:r>
                        <a:rPr lang="en-NZ" sz="1400" b="1">
                          <a:effectLs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l" fontAlgn="ctr"/>
                      <a:r>
                        <a:rPr lang="en-NZ" sz="1400" dirty="0">
                          <a:effectLst/>
                        </a:rPr>
                        <a:t>PLS Regression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NZ" sz="1400">
                          <a:effectLst/>
                        </a:rPr>
                        <a:t>6616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NZ" sz="1400" dirty="0">
                          <a:effectLst/>
                        </a:rPr>
                        <a:t>80881605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NZ" sz="1400">
                          <a:effectLst/>
                        </a:rPr>
                        <a:t>0.8899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236810567"/>
                  </a:ext>
                </a:extLst>
              </a:tr>
              <a:tr h="427112">
                <a:tc>
                  <a:txBody>
                    <a:bodyPr/>
                    <a:lstStyle/>
                    <a:p>
                      <a:pPr algn="ctr" fontAlgn="ctr"/>
                      <a:r>
                        <a:rPr lang="en-NZ" sz="1400" b="1">
                          <a:effectLs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l" fontAlgn="ctr"/>
                      <a:r>
                        <a:rPr lang="en-NZ" sz="1400" dirty="0">
                          <a:effectLst/>
                        </a:rPr>
                        <a:t>Decision Tree Regressor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NZ" sz="1400" dirty="0">
                          <a:effectLst/>
                        </a:rPr>
                        <a:t>5524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NZ" sz="1400" dirty="0">
                          <a:effectLst/>
                        </a:rPr>
                        <a:t>79938058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NZ" sz="1400">
                          <a:effectLst/>
                        </a:rPr>
                        <a:t>0.8912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354625682"/>
                  </a:ext>
                </a:extLst>
              </a:tr>
              <a:tr h="610160">
                <a:tc>
                  <a:txBody>
                    <a:bodyPr/>
                    <a:lstStyle/>
                    <a:p>
                      <a:pPr algn="ctr" fontAlgn="ctr"/>
                      <a:r>
                        <a:rPr lang="en-NZ" sz="1400" b="1">
                          <a:effectLst/>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l" fontAlgn="ctr"/>
                      <a:r>
                        <a:rPr lang="en-NZ" sz="1400" dirty="0">
                          <a:effectLst/>
                        </a:rPr>
                        <a:t>Gradient Boosting Regressor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NZ" sz="1400" dirty="0">
                          <a:effectLst/>
                        </a:rPr>
                        <a:t>4699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NZ" sz="1400" dirty="0">
                          <a:effectLst/>
                        </a:rPr>
                        <a:t>46781066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NZ" sz="1400" dirty="0">
                          <a:effectLst/>
                        </a:rPr>
                        <a:t>0.9363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682381152"/>
                  </a:ext>
                </a:extLst>
              </a:tr>
              <a:tr h="244064">
                <a:tc>
                  <a:txBody>
                    <a:bodyPr/>
                    <a:lstStyle/>
                    <a:p>
                      <a:pPr algn="ctr" fontAlgn="ctr"/>
                      <a:r>
                        <a:rPr lang="en-NZ" sz="1400" b="1">
                          <a:effectLst/>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l" fontAlgn="ctr"/>
                      <a:r>
                        <a:rPr lang="en-NZ" sz="1400" dirty="0">
                          <a:effectLst/>
                        </a:rPr>
                        <a:t>MLP Regressor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NZ" sz="1400">
                          <a:effectLst/>
                        </a:rPr>
                        <a:t>4810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NZ" sz="1400">
                          <a:effectLst/>
                        </a:rPr>
                        <a:t>51680045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fontAlgn="ctr"/>
                      <a:r>
                        <a:rPr lang="en-NZ" sz="1400" dirty="0">
                          <a:effectLst/>
                        </a:rPr>
                        <a:t>0.9297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4087199087"/>
                  </a:ext>
                </a:extLst>
              </a:tr>
            </a:tbl>
          </a:graphicData>
        </a:graphic>
      </p:graphicFrame>
    </p:spTree>
    <p:extLst>
      <p:ext uri="{BB962C8B-B14F-4D97-AF65-F5344CB8AC3E}">
        <p14:creationId xmlns:p14="http://schemas.microsoft.com/office/powerpoint/2010/main" val="1992313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352425" y="499019"/>
            <a:ext cx="2876550" cy="5501731"/>
          </a:xfrm>
        </p:spPr>
        <p:txBody>
          <a:bodyPr anchor="t">
            <a:normAutofit/>
          </a:bodyPr>
          <a:lstStyle/>
          <a:p>
            <a:r>
              <a:rPr lang="en-US" sz="1800" b="1" u="sng" dirty="0"/>
              <a:t>Performance and Recommendation</a:t>
            </a:r>
            <a:br>
              <a:rPr lang="en-US" sz="2000" dirty="0"/>
            </a:br>
            <a:br>
              <a:rPr lang="en-US" sz="2000" dirty="0"/>
            </a:br>
            <a:r>
              <a:rPr lang="en-US" sz="1600" dirty="0"/>
              <a:t>Based on the performance  </a:t>
            </a:r>
            <a:r>
              <a:rPr lang="en-US" sz="1600" b="1" u="sng" dirty="0"/>
              <a:t>Gradient boosting and MLP Regressor </a:t>
            </a:r>
            <a:r>
              <a:rPr lang="en-US" sz="1600" dirty="0"/>
              <a:t>made less errors based on the prediction. Support vector mean error was the highest at this point of performance compared to other models however other model testing and feature testing would  can be done before deploying the model.</a:t>
            </a:r>
            <a:br>
              <a:rPr lang="en-US" sz="1600" dirty="0"/>
            </a:br>
            <a:br>
              <a:rPr lang="en-US" sz="1600" dirty="0"/>
            </a:br>
            <a:r>
              <a:rPr lang="en-US" sz="1600" dirty="0"/>
              <a:t>The business question was answer is </a:t>
            </a:r>
            <a:r>
              <a:rPr lang="en-US" sz="1600" b="1" u="sng" dirty="0"/>
              <a:t>YES</a:t>
            </a:r>
            <a:r>
              <a:rPr lang="en-US" sz="1600" dirty="0"/>
              <a:t>, we can use models to predict the price of the vehicle. </a:t>
            </a:r>
            <a:br>
              <a:rPr lang="en-US" sz="1600" dirty="0"/>
            </a:br>
            <a:br>
              <a:rPr lang="en-US" sz="1600" dirty="0"/>
            </a:br>
            <a:r>
              <a:rPr lang="en-US" sz="1600" dirty="0"/>
              <a:t>Next step is to add more features based on the low- and high-end vehicles.</a:t>
            </a:r>
            <a:endParaRPr lang="en-US" sz="2000" dirty="0"/>
          </a:p>
        </p:txBody>
      </p:sp>
      <p:pic>
        <p:nvPicPr>
          <p:cNvPr id="3074" name="Picture 2">
            <a:extLst>
              <a:ext uri="{FF2B5EF4-FFF2-40B4-BE49-F238E27FC236}">
                <a16:creationId xmlns:a16="http://schemas.microsoft.com/office/drawing/2014/main" id="{7506DA6B-CD07-ED03-C9B2-52C0F68F9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775" y="190501"/>
            <a:ext cx="7543800" cy="28670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F558103-C24A-786B-4BF2-1C5EA9FB0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74" y="3429000"/>
            <a:ext cx="7543800" cy="2867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455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CDFAA45-882A-416F-A852-1A8343E4FECD}"/>
              </a:ext>
            </a:extLst>
          </p:cNvPr>
          <p:cNvSpPr>
            <a:spLocks noGrp="1"/>
          </p:cNvSpPr>
          <p:nvPr>
            <p:ph type="title"/>
          </p:nvPr>
        </p:nvSpPr>
        <p:spPr>
          <a:xfrm>
            <a:off x="1604908" y="894110"/>
            <a:ext cx="5181735" cy="2534890"/>
          </a:xfrm>
        </p:spPr>
        <p:txBody>
          <a:bodyPr/>
          <a:lstStyle/>
          <a:p>
            <a:r>
              <a:rPr lang="en-US" dirty="0"/>
              <a:t>THANK YOU</a:t>
            </a:r>
          </a:p>
        </p:txBody>
      </p:sp>
      <p:pic>
        <p:nvPicPr>
          <p:cNvPr id="16" name="Picture Placeholder 15">
            <a:extLst>
              <a:ext uri="{FF2B5EF4-FFF2-40B4-BE49-F238E27FC236}">
                <a16:creationId xmlns:a16="http://schemas.microsoft.com/office/drawing/2014/main" id="{0C8862CB-9A0A-41E5-8057-4B024401518D}"/>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a:xfrm>
            <a:off x="9325160" y="0"/>
            <a:ext cx="2866840" cy="2925044"/>
          </a:xfrm>
        </p:spPr>
      </p:pic>
      <p:pic>
        <p:nvPicPr>
          <p:cNvPr id="24" name="Picture Placeholder 23" descr="Aerial view of a container shipyard">
            <a:extLst>
              <a:ext uri="{FF2B5EF4-FFF2-40B4-BE49-F238E27FC236}">
                <a16:creationId xmlns:a16="http://schemas.microsoft.com/office/drawing/2014/main" id="{BD683070-0B23-4933-B600-3DFACAE5568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8465227" y="3267983"/>
            <a:ext cx="3726773" cy="3590017"/>
          </a:xfrm>
        </p:spPr>
      </p:pic>
      <p:sp>
        <p:nvSpPr>
          <p:cNvPr id="15" name="Slide Number Placeholder 14">
            <a:extLst>
              <a:ext uri="{FF2B5EF4-FFF2-40B4-BE49-F238E27FC236}">
                <a16:creationId xmlns:a16="http://schemas.microsoft.com/office/drawing/2014/main" id="{CFC4993C-22B1-4153-9289-D26CFB4B4496}"/>
              </a:ext>
            </a:extLst>
          </p:cNvPr>
          <p:cNvSpPr>
            <a:spLocks noGrp="1"/>
          </p:cNvSpPr>
          <p:nvPr>
            <p:ph type="sldNum" sz="quarter" idx="12"/>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987283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4FA453-CA6F-4ED8-B4B2-61C3D67FF6E5}"/>
              </a:ext>
            </a:extLst>
          </p:cNvPr>
          <p:cNvSpPr>
            <a:spLocks noGrp="1"/>
          </p:cNvSpPr>
          <p:nvPr>
            <p:ph type="title"/>
          </p:nvPr>
        </p:nvSpPr>
        <p:spPr>
          <a:xfrm>
            <a:off x="6392583" y="252743"/>
            <a:ext cx="4434721" cy="1965163"/>
          </a:xfrm>
        </p:spPr>
        <p:txBody>
          <a:bodyPr/>
          <a:lstStyle/>
          <a:p>
            <a:r>
              <a:rPr lang="en-US" dirty="0"/>
              <a:t>Agenda</a:t>
            </a:r>
          </a:p>
        </p:txBody>
      </p:sp>
      <p:pic>
        <p:nvPicPr>
          <p:cNvPr id="7" name="Picture Placeholder 6">
            <a:extLst>
              <a:ext uri="{FF2B5EF4-FFF2-40B4-BE49-F238E27FC236}">
                <a16:creationId xmlns:a16="http://schemas.microsoft.com/office/drawing/2014/main" id="{6878A551-84F5-4601-9455-67DC5E4E99A4}"/>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a:stretch/>
        </p:blipFill>
        <p:spPr>
          <a:xfrm>
            <a:off x="804069" y="3835399"/>
            <a:ext cx="3981450" cy="2468563"/>
          </a:xfrm>
        </p:spPr>
      </p:pic>
      <p:pic>
        <p:nvPicPr>
          <p:cNvPr id="9" name="Picture Placeholder 8">
            <a:extLst>
              <a:ext uri="{FF2B5EF4-FFF2-40B4-BE49-F238E27FC236}">
                <a16:creationId xmlns:a16="http://schemas.microsoft.com/office/drawing/2014/main" id="{2AB5D194-2C9E-4040-80F4-AD268E197DD4}"/>
              </a:ext>
            </a:extLst>
          </p:cNvPr>
          <p:cNvPicPr>
            <a:picLocks noGrp="1" noChangeAspect="1"/>
          </p:cNvPicPr>
          <p:nvPr>
            <p:ph type="pic" sz="quarter" idx="11"/>
          </p:nvPr>
        </p:nvPicPr>
        <p:blipFill>
          <a:blip r:embed="rId4">
            <a:extLst>
              <a:ext uri="{837473B0-CC2E-450A-ABE3-18F120FF3D39}">
                <a1611:picAttrSrcUrl xmlns:a1611="http://schemas.microsoft.com/office/drawing/2016/11/main" r:id="rId5"/>
              </a:ext>
            </a:extLst>
          </a:blip>
          <a:srcRect/>
          <a:stretch/>
        </p:blipFill>
        <p:spPr>
          <a:xfrm>
            <a:off x="1364696" y="554039"/>
            <a:ext cx="3570842" cy="2091884"/>
          </a:xfrm>
        </p:spPr>
      </p:pic>
      <p:sp>
        <p:nvSpPr>
          <p:cNvPr id="5" name="Content Placeholder 4">
            <a:extLst>
              <a:ext uri="{FF2B5EF4-FFF2-40B4-BE49-F238E27FC236}">
                <a16:creationId xmlns:a16="http://schemas.microsoft.com/office/drawing/2014/main" id="{F01866DD-53C9-4AF0-9E9A-BF19D245E8C6}"/>
              </a:ext>
            </a:extLst>
          </p:cNvPr>
          <p:cNvSpPr>
            <a:spLocks noGrp="1"/>
          </p:cNvSpPr>
          <p:nvPr>
            <p:ph idx="1"/>
          </p:nvPr>
        </p:nvSpPr>
        <p:spPr>
          <a:xfrm>
            <a:off x="6392583" y="2645922"/>
            <a:ext cx="4434721" cy="3710427"/>
          </a:xfrm>
        </p:spPr>
        <p:txBody>
          <a:bodyPr/>
          <a:lstStyle/>
          <a:p>
            <a:r>
              <a:rPr lang="en-US" dirty="0"/>
              <a:t>Business Background</a:t>
            </a:r>
          </a:p>
          <a:p>
            <a:r>
              <a:rPr lang="en-US" dirty="0"/>
              <a:t>Business Main Objective</a:t>
            </a:r>
          </a:p>
          <a:p>
            <a:r>
              <a:rPr lang="en-US" dirty="0"/>
              <a:t>Data Pipeline</a:t>
            </a:r>
          </a:p>
          <a:p>
            <a:r>
              <a:rPr lang="en-US" dirty="0"/>
              <a:t>Data Summary</a:t>
            </a:r>
          </a:p>
          <a:p>
            <a:r>
              <a:rPr lang="en-US" dirty="0"/>
              <a:t>Exploratory Data Analysis</a:t>
            </a:r>
          </a:p>
          <a:p>
            <a:r>
              <a:rPr lang="en-US" dirty="0"/>
              <a:t>Modelling</a:t>
            </a:r>
          </a:p>
          <a:p>
            <a:r>
              <a:rPr lang="en-US" dirty="0"/>
              <a:t>Model Performance</a:t>
            </a:r>
          </a:p>
          <a:p>
            <a:r>
              <a:rPr lang="en-US" dirty="0"/>
              <a:t>Interpretations</a:t>
            </a:r>
          </a:p>
          <a:p>
            <a:r>
              <a:rPr lang="en-US" dirty="0"/>
              <a:t>Conclusion</a:t>
            </a:r>
          </a:p>
          <a:p>
            <a:endParaRPr lang="en-US" dirty="0"/>
          </a:p>
          <a:p>
            <a:endParaRPr lang="en-US" dirty="0"/>
          </a:p>
        </p:txBody>
      </p:sp>
      <p:sp>
        <p:nvSpPr>
          <p:cNvPr id="6" name="Slide Number Placeholder 5">
            <a:extLst>
              <a:ext uri="{FF2B5EF4-FFF2-40B4-BE49-F238E27FC236}">
                <a16:creationId xmlns:a16="http://schemas.microsoft.com/office/drawing/2014/main" id="{B46D5BE6-8E82-44B7-AF20-20405C0CE58E}"/>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2</a:t>
            </a:fld>
            <a:endParaRPr lang="en-US" dirty="0"/>
          </a:p>
        </p:txBody>
      </p:sp>
      <p:sp>
        <p:nvSpPr>
          <p:cNvPr id="8" name="TextBox 7">
            <a:extLst>
              <a:ext uri="{FF2B5EF4-FFF2-40B4-BE49-F238E27FC236}">
                <a16:creationId xmlns:a16="http://schemas.microsoft.com/office/drawing/2014/main" id="{7CAE0BD4-CE6B-4866-4ECD-0F22CDA32768}"/>
              </a:ext>
            </a:extLst>
          </p:cNvPr>
          <p:cNvSpPr txBox="1"/>
          <p:nvPr/>
        </p:nvSpPr>
        <p:spPr>
          <a:xfrm>
            <a:off x="654050" y="6303963"/>
            <a:ext cx="4281488" cy="230832"/>
          </a:xfrm>
          <a:prstGeom prst="rect">
            <a:avLst/>
          </a:prstGeom>
          <a:noFill/>
        </p:spPr>
        <p:txBody>
          <a:bodyPr wrap="square" rtlCol="0">
            <a:spAutoFit/>
          </a:bodyPr>
          <a:lstStyle/>
          <a:p>
            <a:r>
              <a:rPr lang="en-NZ" sz="900">
                <a:hlinkClick r:id="rId5" tooltip="https://en.wikipedia.org/wiki/GWK_(car)"/>
              </a:rPr>
              <a:t>This Photo</a:t>
            </a:r>
            <a:r>
              <a:rPr lang="en-NZ" sz="900"/>
              <a:t> by Unknown Author is licensed under </a:t>
            </a:r>
            <a:r>
              <a:rPr lang="en-NZ" sz="900">
                <a:hlinkClick r:id="rId6" tooltip="https://creativecommons.org/licenses/by-sa/3.0/"/>
              </a:rPr>
              <a:t>CC BY-SA</a:t>
            </a:r>
            <a:endParaRPr lang="en-NZ" sz="900"/>
          </a:p>
        </p:txBody>
      </p:sp>
      <p:pic>
        <p:nvPicPr>
          <p:cNvPr id="10" name="Picture Placeholder 8">
            <a:extLst>
              <a:ext uri="{FF2B5EF4-FFF2-40B4-BE49-F238E27FC236}">
                <a16:creationId xmlns:a16="http://schemas.microsoft.com/office/drawing/2014/main" id="{6C348204-C0C0-ED1C-C2BF-A00CC262E957}"/>
              </a:ext>
            </a:extLst>
          </p:cNvPr>
          <p:cNvPicPr>
            <a:picLocks noChangeAspect="1"/>
          </p:cNvPicPr>
          <p:nvPr/>
        </p:nvPicPr>
        <p:blipFill>
          <a:blip r:embed="rId4">
            <a:extLst>
              <a:ext uri="{837473B0-CC2E-450A-ABE3-18F120FF3D39}">
                <a1611:picAttrSrcUrl xmlns:a1611="http://schemas.microsoft.com/office/drawing/2016/11/main" r:id="rId5"/>
              </a:ext>
            </a:extLst>
          </a:blip>
          <a:srcRect/>
          <a:stretch/>
        </p:blipFill>
        <p:spPr>
          <a:xfrm>
            <a:off x="1364696" y="554038"/>
            <a:ext cx="3570842" cy="2091884"/>
          </a:xfrm>
          <a:prstGeom prst="rect">
            <a:avLst/>
          </a:prstGeom>
        </p:spPr>
      </p:pic>
    </p:spTree>
    <p:extLst>
      <p:ext uri="{BB962C8B-B14F-4D97-AF65-F5344CB8AC3E}">
        <p14:creationId xmlns:p14="http://schemas.microsoft.com/office/powerpoint/2010/main" val="170988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4FA453-CA6F-4ED8-B4B2-61C3D67FF6E5}"/>
              </a:ext>
            </a:extLst>
          </p:cNvPr>
          <p:cNvSpPr>
            <a:spLocks noGrp="1"/>
          </p:cNvSpPr>
          <p:nvPr>
            <p:ph type="title"/>
          </p:nvPr>
        </p:nvSpPr>
        <p:spPr>
          <a:xfrm>
            <a:off x="6392583" y="252743"/>
            <a:ext cx="4434721" cy="3057162"/>
          </a:xfrm>
        </p:spPr>
        <p:txBody>
          <a:bodyPr anchor="t">
            <a:normAutofit/>
          </a:bodyPr>
          <a:lstStyle/>
          <a:p>
            <a:pPr marL="0" indent="0">
              <a:buNone/>
            </a:pPr>
            <a:r>
              <a:rPr lang="en-US" sz="1800" b="1" u="sng" dirty="0"/>
              <a:t>Background</a:t>
            </a:r>
            <a:br>
              <a:rPr lang="en-US" sz="1800" dirty="0"/>
            </a:br>
            <a:r>
              <a:rPr lang="en-US" sz="1800" dirty="0"/>
              <a:t>Over the years, technology has changed a lot including adding new CAR design and features. Now days the demand for cars are increasing and with added features, it also drives the price for the cars.</a:t>
            </a:r>
          </a:p>
        </p:txBody>
      </p:sp>
      <p:sp>
        <p:nvSpPr>
          <p:cNvPr id="5" name="Content Placeholder 4">
            <a:extLst>
              <a:ext uri="{FF2B5EF4-FFF2-40B4-BE49-F238E27FC236}">
                <a16:creationId xmlns:a16="http://schemas.microsoft.com/office/drawing/2014/main" id="{F01866DD-53C9-4AF0-9E9A-BF19D245E8C6}"/>
              </a:ext>
            </a:extLst>
          </p:cNvPr>
          <p:cNvSpPr>
            <a:spLocks noGrp="1"/>
          </p:cNvSpPr>
          <p:nvPr>
            <p:ph idx="1"/>
          </p:nvPr>
        </p:nvSpPr>
        <p:spPr>
          <a:xfrm>
            <a:off x="6392583" y="3548095"/>
            <a:ext cx="4434721" cy="2808254"/>
          </a:xfrm>
        </p:spPr>
        <p:txBody>
          <a:bodyPr/>
          <a:lstStyle/>
          <a:p>
            <a:pPr marL="0" indent="0">
              <a:buNone/>
            </a:pPr>
            <a:endParaRPr lang="en-US" b="1" u="sng" dirty="0"/>
          </a:p>
          <a:p>
            <a:pPr marL="0" indent="0">
              <a:buNone/>
            </a:pPr>
            <a:endParaRPr lang="en-US" b="1" u="sng" dirty="0"/>
          </a:p>
          <a:p>
            <a:pPr marL="0" indent="0">
              <a:buNone/>
            </a:pPr>
            <a:r>
              <a:rPr lang="en-US" b="1" u="sng" dirty="0"/>
              <a:t>Business Objective</a:t>
            </a:r>
          </a:p>
          <a:p>
            <a:pPr marL="0" indent="0">
              <a:buNone/>
            </a:pPr>
            <a:r>
              <a:rPr lang="en-US" dirty="0"/>
              <a:t>It is possible to predict the price of the vehicle?</a:t>
            </a:r>
          </a:p>
          <a:p>
            <a:endParaRPr lang="en-US" dirty="0"/>
          </a:p>
        </p:txBody>
      </p:sp>
      <p:sp>
        <p:nvSpPr>
          <p:cNvPr id="16" name="Rectangle 15" descr="Car">
            <a:extLst>
              <a:ext uri="{FF2B5EF4-FFF2-40B4-BE49-F238E27FC236}">
                <a16:creationId xmlns:a16="http://schemas.microsoft.com/office/drawing/2014/main" id="{1DC9151C-F1D3-C7CE-5CFC-A70692D6F984}"/>
              </a:ext>
            </a:extLst>
          </p:cNvPr>
          <p:cNvSpPr/>
          <p:nvPr/>
        </p:nvSpPr>
        <p:spPr>
          <a:xfrm>
            <a:off x="3620808" y="1160080"/>
            <a:ext cx="774830" cy="77483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7" name="Rectangle 16" descr="Car">
            <a:extLst>
              <a:ext uri="{FF2B5EF4-FFF2-40B4-BE49-F238E27FC236}">
                <a16:creationId xmlns:a16="http://schemas.microsoft.com/office/drawing/2014/main" id="{C8A2BFDF-ABEB-CE81-0DB1-7268EF3A68A9}"/>
              </a:ext>
            </a:extLst>
          </p:cNvPr>
          <p:cNvSpPr/>
          <p:nvPr/>
        </p:nvSpPr>
        <p:spPr>
          <a:xfrm>
            <a:off x="2170415" y="1547495"/>
            <a:ext cx="774830" cy="77483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8" name="Rectangle 17" descr="Car">
            <a:extLst>
              <a:ext uri="{FF2B5EF4-FFF2-40B4-BE49-F238E27FC236}">
                <a16:creationId xmlns:a16="http://schemas.microsoft.com/office/drawing/2014/main" id="{9E344C9B-02BF-05D3-D9FE-B0504FB0B1AD}"/>
              </a:ext>
            </a:extLst>
          </p:cNvPr>
          <p:cNvSpPr/>
          <p:nvPr/>
        </p:nvSpPr>
        <p:spPr>
          <a:xfrm>
            <a:off x="844132" y="1931780"/>
            <a:ext cx="774830" cy="77483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Rectangle 19" descr="Education">
            <a:extLst>
              <a:ext uri="{FF2B5EF4-FFF2-40B4-BE49-F238E27FC236}">
                <a16:creationId xmlns:a16="http://schemas.microsoft.com/office/drawing/2014/main" id="{D14F88A0-BF9E-52FD-F596-ED05995E8737}"/>
              </a:ext>
            </a:extLst>
          </p:cNvPr>
          <p:cNvSpPr/>
          <p:nvPr/>
        </p:nvSpPr>
        <p:spPr>
          <a:xfrm>
            <a:off x="1538868" y="4047894"/>
            <a:ext cx="2442117" cy="186901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pic>
        <p:nvPicPr>
          <p:cNvPr id="2" name="Picture Placeholder 8">
            <a:extLst>
              <a:ext uri="{FF2B5EF4-FFF2-40B4-BE49-F238E27FC236}">
                <a16:creationId xmlns:a16="http://schemas.microsoft.com/office/drawing/2014/main" id="{B432C39C-5DA5-0FE9-6AA1-CA62F785F398}"/>
              </a:ext>
            </a:extLst>
          </p:cNvPr>
          <p:cNvPicPr>
            <a:picLocks noChangeAspect="1"/>
          </p:cNvPicPr>
          <p:nvPr/>
        </p:nvPicPr>
        <p:blipFill>
          <a:blip r:embed="rId6">
            <a:extLst>
              <a:ext uri="{837473B0-CC2E-450A-ABE3-18F120FF3D39}">
                <a1611:picAttrSrcUrl xmlns:a1611="http://schemas.microsoft.com/office/drawing/2016/11/main" r:id="rId7"/>
              </a:ext>
            </a:extLst>
          </a:blip>
          <a:srcRect/>
          <a:stretch/>
        </p:blipFill>
        <p:spPr>
          <a:xfrm>
            <a:off x="153506" y="1660668"/>
            <a:ext cx="5543550" cy="2091884"/>
          </a:xfrm>
          <a:prstGeom prst="rect">
            <a:avLst/>
          </a:prstGeom>
        </p:spPr>
      </p:pic>
    </p:spTree>
    <p:extLst>
      <p:ext uri="{BB962C8B-B14F-4D97-AF65-F5344CB8AC3E}">
        <p14:creationId xmlns:p14="http://schemas.microsoft.com/office/powerpoint/2010/main" val="3622878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4FA453-CA6F-4ED8-B4B2-61C3D67FF6E5}"/>
              </a:ext>
            </a:extLst>
          </p:cNvPr>
          <p:cNvSpPr>
            <a:spLocks noGrp="1"/>
          </p:cNvSpPr>
          <p:nvPr>
            <p:ph type="title"/>
          </p:nvPr>
        </p:nvSpPr>
        <p:spPr>
          <a:xfrm>
            <a:off x="6392583" y="252743"/>
            <a:ext cx="4434721" cy="3057162"/>
          </a:xfrm>
        </p:spPr>
        <p:txBody>
          <a:bodyPr anchor="t">
            <a:normAutofit/>
          </a:bodyPr>
          <a:lstStyle/>
          <a:p>
            <a:pPr marL="0" indent="0">
              <a:buNone/>
            </a:pPr>
            <a:r>
              <a:rPr lang="en-US" sz="1800" b="1" u="sng" dirty="0"/>
              <a:t>About the Data</a:t>
            </a:r>
            <a:br>
              <a:rPr lang="en-US" sz="1800" dirty="0"/>
            </a:br>
            <a:r>
              <a:rPr lang="en-US" sz="1800" dirty="0"/>
              <a:t>This data is from sourced from Kaggle Project and it is about different Brands of vehicle sold from 1989 to 2022 in Australia. Detailed each vehicle with individual features. </a:t>
            </a:r>
            <a:br>
              <a:rPr lang="en-US" sz="1800" dirty="0"/>
            </a:br>
            <a:br>
              <a:rPr lang="en-US" sz="1800" dirty="0"/>
            </a:br>
            <a:endParaRPr lang="en-US" sz="1800" dirty="0"/>
          </a:p>
        </p:txBody>
      </p:sp>
      <p:graphicFrame>
        <p:nvGraphicFramePr>
          <p:cNvPr id="21" name="Content Placeholder 4">
            <a:extLst>
              <a:ext uri="{FF2B5EF4-FFF2-40B4-BE49-F238E27FC236}">
                <a16:creationId xmlns:a16="http://schemas.microsoft.com/office/drawing/2014/main" id="{C16F4F06-145D-7E1F-7CAB-368A0EB02A2E}"/>
              </a:ext>
            </a:extLst>
          </p:cNvPr>
          <p:cNvGraphicFramePr>
            <a:graphicFrameLocks noGrp="1"/>
          </p:cNvGraphicFramePr>
          <p:nvPr>
            <p:ph idx="1"/>
            <p:extLst>
              <p:ext uri="{D42A27DB-BD31-4B8C-83A1-F6EECF244321}">
                <p14:modId xmlns:p14="http://schemas.microsoft.com/office/powerpoint/2010/main" val="1126278868"/>
              </p:ext>
            </p:extLst>
          </p:nvPr>
        </p:nvGraphicFramePr>
        <p:xfrm>
          <a:off x="6392583" y="2656160"/>
          <a:ext cx="4868975" cy="40738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B46D5BE6-8E82-44B7-AF20-20405C0CE58E}"/>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4</a:t>
            </a:fld>
            <a:endParaRPr lang="en-US" dirty="0"/>
          </a:p>
        </p:txBody>
      </p:sp>
      <p:pic>
        <p:nvPicPr>
          <p:cNvPr id="2" name="Picture Placeholder 8">
            <a:extLst>
              <a:ext uri="{FF2B5EF4-FFF2-40B4-BE49-F238E27FC236}">
                <a16:creationId xmlns:a16="http://schemas.microsoft.com/office/drawing/2014/main" id="{12C68441-558E-747A-AD06-BEFFBB5D6A0B}"/>
              </a:ext>
            </a:extLst>
          </p:cNvPr>
          <p:cNvPicPr>
            <a:picLocks noChangeAspect="1"/>
          </p:cNvPicPr>
          <p:nvPr/>
        </p:nvPicPr>
        <p:blipFill>
          <a:blip r:embed="rId7">
            <a:extLst>
              <a:ext uri="{837473B0-CC2E-450A-ABE3-18F120FF3D39}">
                <a1611:picAttrSrcUrl xmlns:a1611="http://schemas.microsoft.com/office/drawing/2016/11/main" r:id="rId8"/>
              </a:ext>
            </a:extLst>
          </a:blip>
          <a:srcRect/>
          <a:stretch/>
        </p:blipFill>
        <p:spPr>
          <a:xfrm>
            <a:off x="411875" y="123547"/>
            <a:ext cx="3795040" cy="2044887"/>
          </a:xfrm>
          <a:prstGeom prst="rect">
            <a:avLst/>
          </a:prstGeom>
        </p:spPr>
      </p:pic>
      <p:pic>
        <p:nvPicPr>
          <p:cNvPr id="8" name="Picture Placeholder 8">
            <a:extLst>
              <a:ext uri="{FF2B5EF4-FFF2-40B4-BE49-F238E27FC236}">
                <a16:creationId xmlns:a16="http://schemas.microsoft.com/office/drawing/2014/main" id="{46552F2F-0593-1489-104F-61F32EA30445}"/>
              </a:ext>
            </a:extLst>
          </p:cNvPr>
          <p:cNvPicPr>
            <a:picLocks noChangeAspect="1"/>
          </p:cNvPicPr>
          <p:nvPr/>
        </p:nvPicPr>
        <p:blipFill>
          <a:blip r:embed="rId9">
            <a:extLst>
              <a:ext uri="{837473B0-CC2E-450A-ABE3-18F120FF3D39}">
                <a1611:picAttrSrcUrl xmlns:a1611="http://schemas.microsoft.com/office/drawing/2016/11/main" r:id="rId10"/>
              </a:ext>
            </a:extLst>
          </a:blip>
          <a:srcRect/>
          <a:stretch/>
        </p:blipFill>
        <p:spPr>
          <a:xfrm>
            <a:off x="374482" y="2738198"/>
            <a:ext cx="3819969" cy="2808255"/>
          </a:xfrm>
          <a:prstGeom prst="rect">
            <a:avLst/>
          </a:prstGeom>
        </p:spPr>
      </p:pic>
    </p:spTree>
    <p:extLst>
      <p:ext uri="{BB962C8B-B14F-4D97-AF65-F5344CB8AC3E}">
        <p14:creationId xmlns:p14="http://schemas.microsoft.com/office/powerpoint/2010/main" val="2799803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01" name="Straight Connector 8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2" name="Rectangle 87">
            <a:extLst>
              <a:ext uri="{FF2B5EF4-FFF2-40B4-BE49-F238E27FC236}">
                <a16:creationId xmlns:a16="http://schemas.microsoft.com/office/drawing/2014/main" id="{79C60ED7-11F7-478C-AC8E-0865FABDA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33331" y="817318"/>
            <a:ext cx="2722568" cy="3670098"/>
          </a:xfrm>
        </p:spPr>
        <p:txBody>
          <a:bodyPr vert="horz" lIns="91440" tIns="45720" rIns="91440" bIns="45720" rtlCol="0" anchor="t">
            <a:normAutofit/>
          </a:bodyPr>
          <a:lstStyle/>
          <a:p>
            <a:r>
              <a:rPr lang="en-US" sz="3600" b="1" i="0" kern="1200" cap="all" baseline="0" dirty="0">
                <a:solidFill>
                  <a:srgbClr val="FFFFFF"/>
                </a:solidFill>
                <a:latin typeface="+mj-lt"/>
                <a:ea typeface="+mj-ea"/>
                <a:cs typeface="+mj-cs"/>
              </a:rPr>
              <a:t>Data Pipeline</a:t>
            </a:r>
          </a:p>
        </p:txBody>
      </p:sp>
      <p:cxnSp>
        <p:nvCxnSpPr>
          <p:cNvPr id="92" name="Straight Connector 9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9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04"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05"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graphicFrame>
        <p:nvGraphicFramePr>
          <p:cNvPr id="14" name="Content Placeholder 6" descr="Timeline graphic with arrows pointing to the right.">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595717190"/>
              </p:ext>
            </p:extLst>
          </p:nvPr>
        </p:nvGraphicFramePr>
        <p:xfrm>
          <a:off x="2196164" y="864016"/>
          <a:ext cx="9004294" cy="5877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7EA91-8129-40EE-0839-09C111F03FAE}"/>
              </a:ext>
            </a:extLst>
          </p:cNvPr>
          <p:cNvSpPr>
            <a:spLocks noGrp="1"/>
          </p:cNvSpPr>
          <p:nvPr>
            <p:ph type="title"/>
          </p:nvPr>
        </p:nvSpPr>
        <p:spPr>
          <a:xfrm>
            <a:off x="-168867" y="552212"/>
            <a:ext cx="4076458" cy="1698188"/>
          </a:xfrm>
        </p:spPr>
        <p:txBody>
          <a:bodyPr>
            <a:normAutofit/>
          </a:bodyPr>
          <a:lstStyle/>
          <a:p>
            <a:r>
              <a:rPr lang="en-NZ" sz="2400" dirty="0">
                <a:solidFill>
                  <a:schemeClr val="tx1"/>
                </a:solidFill>
              </a:rPr>
              <a:t>Exploratory Data Analysis</a:t>
            </a:r>
          </a:p>
        </p:txBody>
      </p:sp>
      <p:pic>
        <p:nvPicPr>
          <p:cNvPr id="5" name="Picture Placeholder 8">
            <a:extLst>
              <a:ext uri="{FF2B5EF4-FFF2-40B4-BE49-F238E27FC236}">
                <a16:creationId xmlns:a16="http://schemas.microsoft.com/office/drawing/2014/main" id="{99AC34BF-4F20-85A6-1791-6246B4DA232F}"/>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28696" y="135502"/>
            <a:ext cx="2209800" cy="1698187"/>
          </a:xfrm>
          <a:prstGeom prst="rect">
            <a:avLst/>
          </a:prstGeom>
        </p:spPr>
      </p:pic>
      <p:pic>
        <p:nvPicPr>
          <p:cNvPr id="4" name="Picture 2">
            <a:extLst>
              <a:ext uri="{FF2B5EF4-FFF2-40B4-BE49-F238E27FC236}">
                <a16:creationId xmlns:a16="http://schemas.microsoft.com/office/drawing/2014/main" id="{10DAF6AC-2366-562B-A8BF-6A0B0F2A77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9650" y="209006"/>
            <a:ext cx="7086599" cy="610606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928BF5A-C6F4-C21B-A401-1715BB4038EF}"/>
              </a:ext>
            </a:extLst>
          </p:cNvPr>
          <p:cNvSpPr txBox="1"/>
          <p:nvPr/>
        </p:nvSpPr>
        <p:spPr>
          <a:xfrm>
            <a:off x="285751" y="3171825"/>
            <a:ext cx="1952745" cy="2123658"/>
          </a:xfrm>
          <a:prstGeom prst="rect">
            <a:avLst/>
          </a:prstGeom>
          <a:noFill/>
        </p:spPr>
        <p:txBody>
          <a:bodyPr wrap="square" rtlCol="0">
            <a:spAutoFit/>
          </a:bodyPr>
          <a:lstStyle/>
          <a:p>
            <a:r>
              <a:rPr lang="en-NZ" u="sng" dirty="0"/>
              <a:t>Outliers</a:t>
            </a:r>
          </a:p>
          <a:p>
            <a:endParaRPr lang="en-NZ" dirty="0"/>
          </a:p>
          <a:p>
            <a:r>
              <a:rPr lang="en-NZ" sz="1600" dirty="0"/>
              <a:t>There were lots of outliers which needed lot of feature engineering and normalisation</a:t>
            </a:r>
          </a:p>
        </p:txBody>
      </p:sp>
    </p:spTree>
    <p:extLst>
      <p:ext uri="{BB962C8B-B14F-4D97-AF65-F5344CB8AC3E}">
        <p14:creationId xmlns:p14="http://schemas.microsoft.com/office/powerpoint/2010/main" val="3470331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7EA91-8129-40EE-0839-09C111F03FAE}"/>
              </a:ext>
            </a:extLst>
          </p:cNvPr>
          <p:cNvSpPr>
            <a:spLocks noGrp="1"/>
          </p:cNvSpPr>
          <p:nvPr>
            <p:ph type="title"/>
          </p:nvPr>
        </p:nvSpPr>
        <p:spPr>
          <a:xfrm>
            <a:off x="-168867" y="552212"/>
            <a:ext cx="4076458" cy="1698188"/>
          </a:xfrm>
        </p:spPr>
        <p:txBody>
          <a:bodyPr>
            <a:normAutofit/>
          </a:bodyPr>
          <a:lstStyle/>
          <a:p>
            <a:r>
              <a:rPr lang="en-NZ" sz="2400" dirty="0">
                <a:solidFill>
                  <a:schemeClr val="tx1"/>
                </a:solidFill>
              </a:rPr>
              <a:t>Exploratory Data Analysis</a:t>
            </a:r>
          </a:p>
        </p:txBody>
      </p:sp>
      <p:pic>
        <p:nvPicPr>
          <p:cNvPr id="5" name="Picture Placeholder 8">
            <a:extLst>
              <a:ext uri="{FF2B5EF4-FFF2-40B4-BE49-F238E27FC236}">
                <a16:creationId xmlns:a16="http://schemas.microsoft.com/office/drawing/2014/main" id="{99AC34BF-4F20-85A6-1791-6246B4DA232F}"/>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28696" y="135502"/>
            <a:ext cx="2209800" cy="1698187"/>
          </a:xfrm>
          <a:prstGeom prst="rect">
            <a:avLst/>
          </a:prstGeom>
        </p:spPr>
      </p:pic>
      <p:pic>
        <p:nvPicPr>
          <p:cNvPr id="1026" name="Picture 2">
            <a:extLst>
              <a:ext uri="{FF2B5EF4-FFF2-40B4-BE49-F238E27FC236}">
                <a16:creationId xmlns:a16="http://schemas.microsoft.com/office/drawing/2014/main" id="{CB847C27-7728-60EA-51E2-4D3A8444AA83}"/>
              </a:ext>
            </a:extLst>
          </p:cNvPr>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rcRect l="891" r="891"/>
          <a:stretch>
            <a:fillRect/>
          </a:stretch>
        </p:blipFill>
        <p:spPr bwMode="auto">
          <a:xfrm>
            <a:off x="4276725" y="135503"/>
            <a:ext cx="7627892" cy="37411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2A95DF5-0272-0F68-4FC2-07680D2B6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6725" y="3944983"/>
            <a:ext cx="7627892" cy="27775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C90EE79-7309-7816-E5EF-CA55B7E4D999}"/>
              </a:ext>
            </a:extLst>
          </p:cNvPr>
          <p:cNvSpPr txBox="1"/>
          <p:nvPr/>
        </p:nvSpPr>
        <p:spPr>
          <a:xfrm>
            <a:off x="0" y="2250400"/>
            <a:ext cx="3838575" cy="1600438"/>
          </a:xfrm>
          <a:prstGeom prst="rect">
            <a:avLst/>
          </a:prstGeom>
          <a:noFill/>
        </p:spPr>
        <p:txBody>
          <a:bodyPr wrap="square" rtlCol="0">
            <a:spAutoFit/>
          </a:bodyPr>
          <a:lstStyle/>
          <a:p>
            <a:r>
              <a:rPr lang="en-NZ" b="1" u="sng" dirty="0"/>
              <a:t>Feature relations</a:t>
            </a:r>
          </a:p>
          <a:p>
            <a:r>
              <a:rPr lang="en-NZ" sz="1600" dirty="0"/>
              <a:t>With the numeric features on the right, YEARS, CC had high positive but  KILOMETERS  had high negative effect on PRICE which was our target variable</a:t>
            </a:r>
          </a:p>
        </p:txBody>
      </p:sp>
      <p:sp>
        <p:nvSpPr>
          <p:cNvPr id="7" name="TextBox 6">
            <a:extLst>
              <a:ext uri="{FF2B5EF4-FFF2-40B4-BE49-F238E27FC236}">
                <a16:creationId xmlns:a16="http://schemas.microsoft.com/office/drawing/2014/main" id="{8A2CE368-BB11-4789-176E-5619B15D68EC}"/>
              </a:ext>
            </a:extLst>
          </p:cNvPr>
          <p:cNvSpPr txBox="1"/>
          <p:nvPr/>
        </p:nvSpPr>
        <p:spPr>
          <a:xfrm>
            <a:off x="-49925" y="4656631"/>
            <a:ext cx="3838575" cy="1354217"/>
          </a:xfrm>
          <a:prstGeom prst="rect">
            <a:avLst/>
          </a:prstGeom>
          <a:noFill/>
        </p:spPr>
        <p:txBody>
          <a:bodyPr wrap="square" rtlCol="0">
            <a:spAutoFit/>
          </a:bodyPr>
          <a:lstStyle/>
          <a:p>
            <a:r>
              <a:rPr lang="en-NZ" b="1" u="sng" dirty="0"/>
              <a:t>Consumer Demand</a:t>
            </a:r>
          </a:p>
          <a:p>
            <a:r>
              <a:rPr lang="en-NZ" sz="1600" dirty="0"/>
              <a:t>The demand for vehicle grew over the recent years however this was slowed down from 2020, maybe due to effect of the lockdowns. </a:t>
            </a:r>
          </a:p>
        </p:txBody>
      </p:sp>
    </p:spTree>
    <p:extLst>
      <p:ext uri="{BB962C8B-B14F-4D97-AF65-F5344CB8AC3E}">
        <p14:creationId xmlns:p14="http://schemas.microsoft.com/office/powerpoint/2010/main" val="4150721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0" y="1384300"/>
            <a:ext cx="3305175" cy="3816350"/>
          </a:xfrm>
        </p:spPr>
        <p:txBody>
          <a:bodyPr>
            <a:normAutofit/>
          </a:bodyPr>
          <a:lstStyle/>
          <a:p>
            <a:r>
              <a:rPr lang="en-US" sz="1600" b="1" u="sng" dirty="0"/>
              <a:t>Average vehicle Price</a:t>
            </a:r>
            <a:br>
              <a:rPr lang="en-US" sz="1600" dirty="0"/>
            </a:br>
            <a:r>
              <a:rPr lang="en-US" sz="1600" dirty="0"/>
              <a:t>Below plot show the average price of the vehicle over the years. According to the graph year 2022 had the biggest boost in price compared to other years</a:t>
            </a:r>
          </a:p>
        </p:txBody>
      </p:sp>
      <p:pic>
        <p:nvPicPr>
          <p:cNvPr id="7" name="Picture Placeholder 8">
            <a:extLst>
              <a:ext uri="{FF2B5EF4-FFF2-40B4-BE49-F238E27FC236}">
                <a16:creationId xmlns:a16="http://schemas.microsoft.com/office/drawing/2014/main" id="{BD73BA13-B97D-1E54-C5AA-4AC8E4437B77}"/>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102817" y="164911"/>
            <a:ext cx="2209800" cy="1825814"/>
          </a:xfrm>
          <a:prstGeom prst="rect">
            <a:avLst/>
          </a:prstGeom>
        </p:spPr>
      </p:pic>
      <p:pic>
        <p:nvPicPr>
          <p:cNvPr id="2050" name="Picture 2">
            <a:extLst>
              <a:ext uri="{FF2B5EF4-FFF2-40B4-BE49-F238E27FC236}">
                <a16:creationId xmlns:a16="http://schemas.microsoft.com/office/drawing/2014/main" id="{1DF86141-2F4B-CB9D-E9D4-8CBFABA608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164912"/>
            <a:ext cx="7572375" cy="543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914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0" y="1857375"/>
            <a:ext cx="2914649" cy="2647949"/>
          </a:xfrm>
        </p:spPr>
        <p:txBody>
          <a:bodyPr>
            <a:normAutofit/>
          </a:bodyPr>
          <a:lstStyle/>
          <a:p>
            <a:r>
              <a:rPr lang="en-US" sz="1600" b="1" u="sng" dirty="0"/>
              <a:t>Average Vehicle Model Price</a:t>
            </a:r>
            <a:br>
              <a:rPr lang="en-US" sz="1600" dirty="0"/>
            </a:br>
            <a:r>
              <a:rPr lang="en-US" sz="1600" dirty="0"/>
              <a:t>According to the graph placement below different models have different price and it varies quite a lot though they are same Brand but different Models. Price ranges as low as $2000 to high $120,000.</a:t>
            </a:r>
          </a:p>
        </p:txBody>
      </p:sp>
      <p:pic>
        <p:nvPicPr>
          <p:cNvPr id="6" name="Picture Placeholder 8">
            <a:extLst>
              <a:ext uri="{FF2B5EF4-FFF2-40B4-BE49-F238E27FC236}">
                <a16:creationId xmlns:a16="http://schemas.microsoft.com/office/drawing/2014/main" id="{672E16A4-5B77-2975-9574-17282EB5871C}"/>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120234" y="157290"/>
            <a:ext cx="2209800" cy="1823909"/>
          </a:xfrm>
          <a:prstGeom prst="rect">
            <a:avLst/>
          </a:prstGeom>
        </p:spPr>
      </p:pic>
      <p:pic>
        <p:nvPicPr>
          <p:cNvPr id="1028" name="Picture 4">
            <a:extLst>
              <a:ext uri="{FF2B5EF4-FFF2-40B4-BE49-F238E27FC236}">
                <a16:creationId xmlns:a16="http://schemas.microsoft.com/office/drawing/2014/main" id="{B25886B2-E12C-1762-2895-20B13A3843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776" y="157290"/>
            <a:ext cx="7562850" cy="5443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780732"/>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B2BE0AF-90CB-4C86-BB1E-26E501BCE9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0025B34-BD2B-4F65-80AF-217925182ED3}">
  <ds:schemaRefs>
    <ds:schemaRef ds:uri="http://schemas.microsoft.com/sharepoint/v3/contenttype/forms"/>
  </ds:schemaRefs>
</ds:datastoreItem>
</file>

<file path=customXml/itemProps3.xml><?xml version="1.0" encoding="utf-8"?>
<ds:datastoreItem xmlns:ds="http://schemas.openxmlformats.org/officeDocument/2006/customXml" ds:itemID="{455B3D43-99F7-47DF-90D6-3E3028F5936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Gradient design</Template>
  <TotalTime>528</TotalTime>
  <Words>728</Words>
  <Application>Microsoft Office PowerPoint</Application>
  <PresentationFormat>Widescreen</PresentationFormat>
  <Paragraphs>99</Paragraphs>
  <Slides>14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Univers</vt:lpstr>
      <vt:lpstr>GradientVTI</vt:lpstr>
      <vt:lpstr>Car price prediction</vt:lpstr>
      <vt:lpstr>Agenda</vt:lpstr>
      <vt:lpstr>Background Over the years, technology has changed a lot including adding new CAR design and features. Now days the demand for cars are increasing and with added features, it also drives the price for the cars.</vt:lpstr>
      <vt:lpstr>About the Data This data is from sourced from Kaggle Project and it is about different Brands of vehicle sold from 1989 to 2022 in Australia. Detailed each vehicle with individual features.   </vt:lpstr>
      <vt:lpstr>Data Pipeline</vt:lpstr>
      <vt:lpstr>Exploratory Data Analysis</vt:lpstr>
      <vt:lpstr>Exploratory Data Analysis</vt:lpstr>
      <vt:lpstr>Average vehicle Price Below plot show the average price of the vehicle over the years. According to the graph year 2022 had the biggest boost in price compared to other years</vt:lpstr>
      <vt:lpstr>Average Vehicle Model Price According to the graph placement below different models have different price and it varies quite a lot though they are same Brand but different Models. Price ranges as low as $2000 to high $120,000.</vt:lpstr>
      <vt:lpstr>Model Outcomes:  The data were split into 80% training and 20% test    6 different models were used to predict the output and were plotted on the graph to compare with actual Price of the vehicles.    </vt:lpstr>
      <vt:lpstr>Model Outcomes:  6 different models were used to predict the output and were plotted on the graph to compare with actual Price of the vehicles.    </vt:lpstr>
      <vt:lpstr>  Model Performance and Testing  On the right is the model performance test outcomes which show except for Support Vector Regressor all other model performed well according to the TEST ACCURACY scores.      </vt:lpstr>
      <vt:lpstr>Performance and Recommendation  Based on the performance  Gradient boosting and MLP Regressor made less errors based on the prediction. Support vector mean error was the highest at this point of performance compared to other models however other model testing and feature testing would  can be done before deploying the model.  The business question was answer is YES, we can use models to predict the price of the vehicle.   Next step is to add more features based on the low- and high-end vehicles.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price prediction</dc:title>
  <dc:creator>Divendra Raj</dc:creator>
  <cp:lastModifiedBy>Divendra Raj</cp:lastModifiedBy>
  <cp:revision>9</cp:revision>
  <dcterms:created xsi:type="dcterms:W3CDTF">2023-02-16T08:27:54Z</dcterms:created>
  <dcterms:modified xsi:type="dcterms:W3CDTF">2023-02-17T23:58:06Z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a36198d6-5c69-44b2-a439-b311c8a3ba9e_Enabled">
    <vt:lpwstr>true</vt:lpwstr>
  </property>
  <property fmtid="{D5CDD505-2E9C-101B-9397-08002B2CF9AE}" pid="4" name="MSIP_Label_a36198d6-5c69-44b2-a439-b311c8a3ba9e_SetDate">
    <vt:lpwstr>2023-02-16T11:01:12Z</vt:lpwstr>
  </property>
  <property fmtid="{D5CDD505-2E9C-101B-9397-08002B2CF9AE}" pid="5" name="MSIP_Label_a36198d6-5c69-44b2-a439-b311c8a3ba9e_Method">
    <vt:lpwstr>Standard</vt:lpwstr>
  </property>
  <property fmtid="{D5CDD505-2E9C-101B-9397-08002B2CF9AE}" pid="6" name="MSIP_Label_a36198d6-5c69-44b2-a439-b311c8a3ba9e_Name">
    <vt:lpwstr>Trusted Partners (no RM)</vt:lpwstr>
  </property>
  <property fmtid="{D5CDD505-2E9C-101B-9397-08002B2CF9AE}" pid="7" name="MSIP_Label_a36198d6-5c69-44b2-a439-b311c8a3ba9e_SiteId">
    <vt:lpwstr>ce310dfd-2c96-4708-92cf-0665a23f4549</vt:lpwstr>
  </property>
  <property fmtid="{D5CDD505-2E9C-101B-9397-08002B2CF9AE}" pid="8" name="MSIP_Label_a36198d6-5c69-44b2-a439-b311c8a3ba9e_ActionId">
    <vt:lpwstr>2895364d-438c-4cac-a598-5e7488f4229e</vt:lpwstr>
  </property>
  <property fmtid="{D5CDD505-2E9C-101B-9397-08002B2CF9AE}" pid="9" name="MSIP_Label_a36198d6-5c69-44b2-a439-b311c8a3ba9e_ContentBits">
    <vt:lpwstr>2</vt:lpwstr>
  </property>
  <property fmtid="{D5CDD505-2E9C-101B-9397-08002B2CF9AE}" pid="10" name="ClassificationContentMarkingFooterLocations">
    <vt:lpwstr>GradientVTI:8</vt:lpwstr>
  </property>
  <property fmtid="{D5CDD505-2E9C-101B-9397-08002B2CF9AE}" pid="11" name="ClassificationContentMarkingFooterText">
    <vt:lpwstr>Protected: TFNZ Partners Only. </vt:lpwstr>
  </property>
</Properties>
</file>